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1" r:id="rId2"/>
    <p:sldId id="288" r:id="rId3"/>
    <p:sldId id="262" r:id="rId4"/>
    <p:sldId id="263" r:id="rId5"/>
    <p:sldId id="270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7" r:id="rId14"/>
    <p:sldId id="281" r:id="rId15"/>
    <p:sldId id="282" r:id="rId16"/>
    <p:sldId id="283" r:id="rId17"/>
    <p:sldId id="286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107F8-99A2-4248-870B-E622E6CBF8CE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9EDBF-B1BF-4CCC-9C9A-69585FE3B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9EDBF-B1BF-4CCC-9C9A-69585FE3BF9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2808312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ИМИДЖ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ПЕДАГОГА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      ДОШКОЛЬНОГО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УЧРЕЖДЕНИЯ, </a:t>
            </a:r>
            <a:r>
              <a:rPr lang="ru-RU" sz="2800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КАК ОДНА ИЗ ОСНОВНЫХ</a:t>
            </a:r>
            <a:r>
              <a:rPr lang="ru-RU" sz="2800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СОСТАВЛЯЮЩИХ ИМИДЖА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УЧРЕЖДЕНИЯ</a:t>
            </a:r>
            <a:b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8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800" i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800" dirty="0">
                <a:latin typeface="Georgia" panose="02040502050405020303" pitchFamily="18" charset="0"/>
              </a:rPr>
              <a:t/>
            </a:r>
            <a:br>
              <a:rPr lang="ru-RU" sz="2800" dirty="0">
                <a:latin typeface="Georgia" panose="02040502050405020303" pitchFamily="18" charset="0"/>
              </a:rPr>
            </a:b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 descr="Воспитател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789040"/>
            <a:ext cx="2592288" cy="2532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05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Аксессуары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://g03.a.alicdn.com/kf/HTB1V4xJJFXXXXaXXpXXq6xXFXXXD/Jewelry-Set-For-Women-White-Silver-Noble-Jewelry-Necklace-Earring-Ring-Set-With-Austrian-Element-Crysta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1" y="3789039"/>
            <a:ext cx="2984443" cy="263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789039"/>
            <a:ext cx="2999435" cy="263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419872" y="1647834"/>
            <a:ext cx="2952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Украшений -  минимальное 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количество </a:t>
            </a:r>
            <a:endParaRPr lang="ru-RU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6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0269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Прическа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8976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</a:rPr>
              <a:t>Волосы: чистые, с аккуратной стрижкой</a:t>
            </a: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,                                 </a:t>
            </a: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</a:rPr>
              <a:t>без </a:t>
            </a: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яркоокрашенных </a:t>
            </a:r>
            <a:r>
              <a:rPr lang="ru-RU" sz="2800" dirty="0">
                <a:solidFill>
                  <a:srgbClr val="7030A0"/>
                </a:solidFill>
                <a:latin typeface="Georgia" panose="02040502050405020303" pitchFamily="18" charset="0"/>
              </a:rPr>
              <a:t>оттенков</a:t>
            </a:r>
          </a:p>
        </p:txBody>
      </p:sp>
      <p:pic>
        <p:nvPicPr>
          <p:cNvPr id="4" name="Picture 18" descr="art1242-4"/>
          <p:cNvPicPr>
            <a:picLocks noChangeAspect="1" noChangeArrowheads="1"/>
          </p:cNvPicPr>
          <p:nvPr/>
        </p:nvPicPr>
        <p:blipFill>
          <a:blip r:embed="rId3" cstate="print"/>
          <a:srcRect l="35051" t="-4306" r="29844"/>
          <a:stretch>
            <a:fillRect/>
          </a:stretch>
        </p:blipFill>
        <p:spPr bwMode="auto">
          <a:xfrm>
            <a:off x="1043608" y="1943875"/>
            <a:ext cx="2448272" cy="3429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8" descr="art1242-4"/>
          <p:cNvPicPr>
            <a:picLocks noChangeAspect="1" noChangeArrowheads="1"/>
          </p:cNvPicPr>
          <p:nvPr/>
        </p:nvPicPr>
        <p:blipFill>
          <a:blip r:embed="rId3" cstate="print"/>
          <a:srcRect r="65924"/>
          <a:stretch>
            <a:fillRect/>
          </a:stretch>
        </p:blipFill>
        <p:spPr bwMode="auto">
          <a:xfrm>
            <a:off x="3683467" y="2996952"/>
            <a:ext cx="2428892" cy="3317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2" descr="8963_Straight-Me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3946" y="1943874"/>
            <a:ext cx="2516526" cy="3556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761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Маникюр, макияж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             и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гигиена</a:t>
            </a:r>
            <a:b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135213" y="2403132"/>
            <a:ext cx="489426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Не пугайте окружающих! Отдайте предпочтение естественным тонам! </a:t>
            </a:r>
          </a:p>
        </p:txBody>
      </p:sp>
      <p:pic>
        <p:nvPicPr>
          <p:cNvPr id="7" name="Picture 8" descr="i?id=73174277&amp;tov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214" y="4890509"/>
            <a:ext cx="2187898" cy="1490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http://www.victoriaholden.com/wp-content/uploads/2015/11/shutterstock_1493641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206">
            <a:off x="1220607" y="1064907"/>
            <a:ext cx="1744365" cy="1441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adysovety.ru/wp-content/uploads/2014/02/maski-dlya-gub-ot-shelushen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379">
            <a:off x="6632681" y="1340684"/>
            <a:ext cx="1730868" cy="1340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golovteeva.broidery.ru/wp-content/uploads/2015/04/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99" y="3695794"/>
            <a:ext cx="2325034" cy="92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salon-aurel.ru/wp-content/uploads/2015/10/naturalnyj-makijazh-dlja-estestvennogo-vida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75" y="3131851"/>
            <a:ext cx="1599542" cy="2053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plombirvl.ru/img/services/i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90509"/>
            <a:ext cx="1998279" cy="1490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6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Мимика, жесты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 descr="http://today.kz/static/uploads/media/pages/2013/04/242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3593604" cy="2702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14" y="3645024"/>
            <a:ext cx="3657600" cy="2638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322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Тактика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общения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5636" y="5431536"/>
            <a:ext cx="655272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э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моционально окрашивать речь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5636" y="1952836"/>
            <a:ext cx="6543991" cy="6840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говорить негромко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5636" y="2789573"/>
            <a:ext cx="6543991" cy="6840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говорить внятно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5636" y="3657351"/>
            <a:ext cx="6552727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уметь ставить логические ударения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5636" y="4561133"/>
            <a:ext cx="655272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уметь пользоваться паузами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95636" y="1368127"/>
            <a:ext cx="6647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правила речевой культуры педагога</a:t>
            </a:r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0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88832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Педагогический этикет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7199" y="1268760"/>
            <a:ext cx="6688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Правила культуры поведения педагога</a:t>
            </a:r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07199" y="2103852"/>
            <a:ext cx="2837101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едагог - воспитанники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3501008"/>
            <a:ext cx="2203459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педагог - родители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5445224"/>
            <a:ext cx="186214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едагог - педагог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0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81528" cy="70609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Педагогическая этика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1500946"/>
            <a:ext cx="6067528" cy="6190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профессиональный педагогический долг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29346" y="2234592"/>
            <a:ext cx="5760641" cy="6657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педагогическая </a:t>
            </a:r>
            <a:r>
              <a:rPr lang="ru-RU" sz="22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справедливость</a:t>
            </a:r>
            <a:endParaRPr lang="ru-RU" sz="2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9734" y="4517542"/>
            <a:ext cx="4248472" cy="6690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педагогическая </a:t>
            </a:r>
            <a:r>
              <a:rPr lang="ru-RU" sz="22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честь</a:t>
            </a:r>
            <a:endParaRPr lang="ru-RU" sz="2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30653" y="3014897"/>
            <a:ext cx="5026634" cy="6555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педагогический авторитет</a:t>
            </a:r>
            <a:endParaRPr lang="ru-RU" sz="2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73253" y="3785010"/>
            <a:ext cx="4541434" cy="6179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педагогическая </a:t>
            </a:r>
            <a:r>
              <a:rPr lang="ru-RU" sz="22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совесть</a:t>
            </a:r>
            <a:endParaRPr lang="ru-RU" sz="2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784" y="5301208"/>
            <a:ext cx="3960441" cy="6390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педагогический такт</a:t>
            </a:r>
            <a:endParaRPr lang="ru-RU" sz="2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9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0203" y="1492329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человеке все должно быть прекрасно: и лицо, и одежда, и душа, и мысли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4581128"/>
            <a:ext cx="2612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А.П.Чехов</a:t>
            </a:r>
            <a:r>
              <a:rPr lang="ru-RU" sz="3200" i="1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endParaRPr lang="ru-RU" sz="32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068960"/>
            <a:ext cx="7092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232248"/>
          </a:xfrm>
        </p:spPr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ИМИДЖ -</a:t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dirty="0" smtClean="0"/>
              <a:t>это искусственный образ, картинка, которая создается в восприятии чего или кого-либо у окружающих  людей.</a:t>
            </a: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1028" name="Picture 4" descr="http://ksh1.ucoz.ru/VR/kartinki/obrazov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3001171" cy="2651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91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Структура 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имиджа</a:t>
            </a:r>
            <a:b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образовательного учреждения. 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916832"/>
            <a:ext cx="5256584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образ руководителя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качество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образования </a:t>
            </a:r>
            <a:endParaRPr lang="ru-RU" sz="2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стиль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ОУ </a:t>
            </a:r>
            <a:endParaRPr lang="ru-RU" sz="2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внешняя атрибутика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образ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персонала </a:t>
            </a:r>
            <a:endParaRPr lang="ru-RU" sz="2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уровень психологического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комфорта </a:t>
            </a:r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http://readmas.ru/wp-content/filesall/2012/07/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76373"/>
            <a:ext cx="2861547" cy="2504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8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Имидж воспитателя ДОУ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- это эмоционально окрашенный стереотип восприятия образа педагога в сознании воспитанников, коллег, социального окружения, в массовом сознании.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4169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2429" y="836712"/>
            <a:ext cx="74558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Основные компоненты:</a:t>
            </a:r>
            <a:endParaRPr lang="ru-RU" sz="4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0011" y="1733597"/>
            <a:ext cx="6516724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Внешний облик</a:t>
            </a: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2996952"/>
            <a:ext cx="6552728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Тактика общения</a:t>
            </a: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90011" y="4176341"/>
            <a:ext cx="6552728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Деловой этикет</a:t>
            </a: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90011" y="5325704"/>
            <a:ext cx="6552728" cy="1055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Этика общения</a:t>
            </a: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0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224136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Культура внешнего вида педагога</a:t>
            </a:r>
            <a:endParaRPr lang="ru-RU" sz="4000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340768"/>
            <a:ext cx="3554276" cy="4889416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827584" y="1196752"/>
            <a:ext cx="4703573" cy="46805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Быть одетым слишком модно - признак дурного вкуса, отставать же от моды недопустимо. </a:t>
            </a:r>
          </a:p>
          <a:p>
            <a:endParaRPr lang="ru-RU" sz="2800" dirty="0" smtClean="0">
              <a:solidFill>
                <a:srgbClr val="002060"/>
              </a:solidFill>
              <a:latin typeface="Georgia" panose="02040502050405020303" pitchFamily="18" charset="0"/>
              <a:cs typeface="Arial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Надо одеваться по моде, но так, чтобы это не бросалось в глаза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310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Ткань и фактура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0986" y="2276872"/>
            <a:ext cx="2249619" cy="749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6252" y="2280802"/>
            <a:ext cx="2353260" cy="73097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024690" y="1455308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НЕТ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   Люрекс, кожа, блестки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397723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ДА     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   Шерсть, шелк, хлопок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7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Цвет одежды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201" y="986353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2000" b="1" dirty="0">
                <a:solidFill>
                  <a:srgbClr val="7030A0"/>
                </a:solidFill>
                <a:latin typeface="Bookman Old Style" pitchFamily="18" charset="0"/>
                <a:cs typeface="Arial" charset="0"/>
              </a:rPr>
              <a:t>В одном образе нельзя сочетать более трех оттенков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2" name="Picture 17" descr="692195_wAIDjRf2C5EVSmifNUvZ_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376" y="3514185"/>
            <a:ext cx="1938808" cy="2949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4922" y="1489233"/>
            <a:ext cx="1941039" cy="3019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5873" y="1489233"/>
            <a:ext cx="1885169" cy="2803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ttp://lasany.ru/media/wear-bluzka-m5-978/bluza-m5-978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94" y="3514185"/>
            <a:ext cx="1895246" cy="2842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1363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Туфли «лодочка»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каблук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6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см)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408634" y="1556792"/>
            <a:ext cx="1728193" cy="571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ДА</a:t>
            </a: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6516216" y="1556792"/>
            <a:ext cx="1656184" cy="642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НЕТ</a:t>
            </a:r>
          </a:p>
        </p:txBody>
      </p:sp>
      <p:pic>
        <p:nvPicPr>
          <p:cNvPr id="5" name="Picture 17" descr="EL242AWDG184_1"/>
          <p:cNvPicPr>
            <a:picLocks noChangeAspect="1" noChangeArrowheads="1"/>
          </p:cNvPicPr>
          <p:nvPr/>
        </p:nvPicPr>
        <p:blipFill>
          <a:blip r:embed="rId3" cstate="print"/>
          <a:srcRect t="26575"/>
          <a:stretch>
            <a:fillRect/>
          </a:stretch>
        </p:blipFill>
        <p:spPr bwMode="auto">
          <a:xfrm>
            <a:off x="1259632" y="3733886"/>
            <a:ext cx="1543595" cy="14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34" y="2646429"/>
            <a:ext cx="2328760" cy="7475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51" y="4900750"/>
            <a:ext cx="1532085" cy="1440160"/>
          </a:xfrm>
          <a:prstGeom prst="rect">
            <a:avLst/>
          </a:prstGeom>
        </p:spPr>
      </p:pic>
      <p:pic>
        <p:nvPicPr>
          <p:cNvPr id="11" name="Picture 23" descr="vetnamki-7457379"/>
          <p:cNvPicPr>
            <a:picLocks noChangeAspect="1" noChangeArrowheads="1"/>
          </p:cNvPicPr>
          <p:nvPr/>
        </p:nvPicPr>
        <p:blipFill>
          <a:blip r:embed="rId6" cstate="print"/>
          <a:srcRect l="642" t="45132" b="24780"/>
          <a:stretch>
            <a:fillRect/>
          </a:stretch>
        </p:blipFill>
        <p:spPr bwMode="auto">
          <a:xfrm>
            <a:off x="5713005" y="2398762"/>
            <a:ext cx="2952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1" descr="sandalii-7251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092280" y="4509120"/>
            <a:ext cx="1440642" cy="1826877"/>
          </a:xfrm>
          <a:prstGeom prst="rect">
            <a:avLst/>
          </a:prstGeom>
        </p:spPr>
      </p:pic>
      <p:pic>
        <p:nvPicPr>
          <p:cNvPr id="13" name="Picture 15" descr="37011_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48064" y="3733886"/>
            <a:ext cx="1533993" cy="1546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2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252</Words>
  <Application>Microsoft Office PowerPoint</Application>
  <PresentationFormat>Экран (4:3)</PresentationFormat>
  <Paragraphs>86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   ИМИДЖ ПЕДАГОГА                ДОШКОЛЬНОГО УЧРЕЖДЕНИЯ,  КАК ОДНА ИЗ ОСНОВНЫХ СОСТАВЛЯЮЩИХ ИМИДЖА УЧРЕЖДЕНИЯ   </vt:lpstr>
      <vt:lpstr>ИМИДЖ - это искусственный образ, картинка, которая создается в восприятии чего или кого-либо у окружающих  людей. </vt:lpstr>
      <vt:lpstr>Структура имиджа образовательного учреждения. </vt:lpstr>
      <vt:lpstr>Имидж воспитателя ДОУ</vt:lpstr>
      <vt:lpstr>Слайд 5</vt:lpstr>
      <vt:lpstr>Культура внешнего вида педагога</vt:lpstr>
      <vt:lpstr>Ткань и фактура</vt:lpstr>
      <vt:lpstr>Цвет одежды</vt:lpstr>
      <vt:lpstr>Туфли «лодочка»  (каблук 6 см)</vt:lpstr>
      <vt:lpstr>Аксессуары</vt:lpstr>
      <vt:lpstr>Прическа</vt:lpstr>
      <vt:lpstr>Маникюр, макияж                       и гигиена </vt:lpstr>
      <vt:lpstr>Мимика, жесты</vt:lpstr>
      <vt:lpstr>Тактика общения</vt:lpstr>
      <vt:lpstr>Педагогический этикет</vt:lpstr>
      <vt:lpstr>Педагогическая этика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Бусинка</cp:lastModifiedBy>
  <cp:revision>52</cp:revision>
  <dcterms:created xsi:type="dcterms:W3CDTF">2014-07-06T18:18:01Z</dcterms:created>
  <dcterms:modified xsi:type="dcterms:W3CDTF">2018-11-06T07:49:29Z</dcterms:modified>
</cp:coreProperties>
</file>