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  <p:sldId id="265" r:id="rId6"/>
    <p:sldId id="267" r:id="rId7"/>
    <p:sldId id="268" r:id="rId8"/>
    <p:sldId id="278" r:id="rId9"/>
    <p:sldId id="269" r:id="rId10"/>
    <p:sldId id="272" r:id="rId11"/>
    <p:sldId id="266" r:id="rId12"/>
    <p:sldId id="273" r:id="rId13"/>
    <p:sldId id="275" r:id="rId14"/>
    <p:sldId id="271" r:id="rId15"/>
    <p:sldId id="279" r:id="rId16"/>
    <p:sldId id="270" r:id="rId17"/>
    <p:sldId id="274" r:id="rId18"/>
    <p:sldId id="277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67051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МДОУ «Детский сад №227»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800" dirty="0" smtClean="0"/>
              <a:t>познавательно – творческий проект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3200" b="1" dirty="0" smtClean="0">
                <a:solidFill>
                  <a:srgbClr val="00B0F0"/>
                </a:solidFill>
              </a:rPr>
              <a:t>«Мир дымковской игрушки»</a:t>
            </a:r>
            <a:r>
              <a:rPr lang="ru-RU" sz="1800" b="1" dirty="0" smtClean="0">
                <a:solidFill>
                  <a:srgbClr val="00B0F0"/>
                </a:solidFill>
              </a:rPr>
              <a:t/>
            </a:r>
            <a:br>
              <a:rPr lang="ru-RU" sz="1800" b="1" dirty="0" smtClean="0">
                <a:solidFill>
                  <a:srgbClr val="00B0F0"/>
                </a:solidFill>
              </a:rPr>
            </a:br>
            <a:r>
              <a:rPr lang="ru-RU" sz="1800" dirty="0" smtClean="0">
                <a:solidFill>
                  <a:srgbClr val="00B0F0"/>
                </a:solidFill>
              </a:rPr>
              <a:t> </a:t>
            </a:r>
            <a:br>
              <a:rPr lang="ru-RU" sz="1800" dirty="0" smtClean="0">
                <a:solidFill>
                  <a:srgbClr val="00B0F0"/>
                </a:solidFill>
              </a:rPr>
            </a:br>
            <a:r>
              <a:rPr lang="ru-RU" sz="1800" dirty="0" smtClean="0"/>
              <a:t>для детей среднего дошкольного возраста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Выполнили:</a:t>
            </a:r>
          </a:p>
          <a:p>
            <a:pPr algn="r"/>
            <a:r>
              <a:rPr lang="ru-RU" sz="1400" dirty="0" err="1" smtClean="0">
                <a:solidFill>
                  <a:schemeClr val="tx1"/>
                </a:solidFill>
              </a:rPr>
              <a:t>Бубнова</a:t>
            </a:r>
            <a:r>
              <a:rPr lang="ru-RU" sz="1400" dirty="0" smtClean="0">
                <a:solidFill>
                  <a:schemeClr val="tx1"/>
                </a:solidFill>
              </a:rPr>
              <a:t> О.В.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Галкина К.В.</a:t>
            </a:r>
          </a:p>
          <a:p>
            <a:pPr algn="r"/>
            <a:r>
              <a:rPr lang="ru-RU" sz="1400" smtClean="0">
                <a:solidFill>
                  <a:schemeClr val="tx1"/>
                </a:solidFill>
              </a:rPr>
              <a:t>.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Ярославль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2020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IMG_407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86300" y="0"/>
            <a:ext cx="4457700" cy="5943600"/>
          </a:xfrm>
          <a:prstGeom prst="rect">
            <a:avLst/>
          </a:prstGeom>
        </p:spPr>
      </p:pic>
      <p:pic>
        <p:nvPicPr>
          <p:cNvPr id="8" name="Рисунок 7" descr="IMG_408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971800" y="457200"/>
            <a:ext cx="4343400" cy="5791200"/>
          </a:xfrm>
          <a:prstGeom prst="rect">
            <a:avLst/>
          </a:prstGeom>
        </p:spPr>
      </p:pic>
      <p:pic>
        <p:nvPicPr>
          <p:cNvPr id="9" name="Рисунок 8" descr="IMG_408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1143000"/>
            <a:ext cx="4286250" cy="57150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7772400" cy="838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Среда.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B0F0"/>
                </a:solidFill>
              </a:rPr>
              <a:t>Образовательная деятельность «Художественно - эстетическое развитие.</a:t>
            </a:r>
            <a:br>
              <a:rPr lang="ru-RU" sz="2000" dirty="0" smtClean="0">
                <a:solidFill>
                  <a:srgbClr val="00B0F0"/>
                </a:solidFill>
              </a:rPr>
            </a:br>
            <a:r>
              <a:rPr lang="ru-RU" sz="2000" u="sng" dirty="0" smtClean="0">
                <a:solidFill>
                  <a:srgbClr val="00B0F0"/>
                </a:solidFill>
              </a:rPr>
              <a:t>Тема</a:t>
            </a:r>
            <a:r>
              <a:rPr lang="ru-RU" sz="2000" dirty="0" smtClean="0">
                <a:solidFill>
                  <a:srgbClr val="00B0F0"/>
                </a:solidFill>
              </a:rPr>
              <a:t>: «Украшение платочка</a:t>
            </a:r>
            <a:r>
              <a:rPr lang="ru-RU" sz="2000" i="1" dirty="0" smtClean="0">
                <a:solidFill>
                  <a:srgbClr val="00B0F0"/>
                </a:solidFill>
              </a:rPr>
              <a:t>»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Дети украшали шаблон платочка </a:t>
            </a:r>
            <a:r>
              <a:rPr lang="ru-RU" sz="2000" i="1" dirty="0" smtClean="0"/>
              <a:t>(квадрат)</a:t>
            </a:r>
            <a:r>
              <a:rPr lang="ru-RU" sz="2000" dirty="0" smtClean="0"/>
              <a:t> геометрическим узором дымковской росписи.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B0F0"/>
                </a:solidFill>
              </a:rPr>
              <a:t>Консультация для родителей «Как правильно создать условия для занятий по декоративному рисованию дома»</a:t>
            </a:r>
            <a:r>
              <a:rPr lang="ru-RU" sz="1600" dirty="0" smtClean="0">
                <a:solidFill>
                  <a:srgbClr val="00B0F0"/>
                </a:solidFill>
              </a:rPr>
              <a:t/>
            </a:r>
            <a:br>
              <a:rPr lang="ru-RU" sz="1600" dirty="0" smtClean="0">
                <a:solidFill>
                  <a:srgbClr val="00B0F0"/>
                </a:solidFill>
              </a:rPr>
            </a:br>
            <a:endParaRPr lang="ru-RU" sz="1600" dirty="0">
              <a:solidFill>
                <a:srgbClr val="00B0F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38100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Рисунок 10" descr="IMG_407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4038600" cy="5384800"/>
          </a:xfrm>
          <a:prstGeom prst="rect">
            <a:avLst/>
          </a:prstGeom>
        </p:spPr>
      </p:pic>
      <p:pic>
        <p:nvPicPr>
          <p:cNvPr id="12" name="Рисунок 11" descr="IMG_407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0050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IMG_407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44196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70C0"/>
                </a:solidFill>
              </a:rPr>
              <a:t>Четверг.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rgbClr val="00B0F0"/>
                </a:solidFill>
              </a:rPr>
              <a:t>Образовательная деятельность «Художественно - эстетическое развитие.</a:t>
            </a:r>
            <a:br>
              <a:rPr lang="ru-RU" sz="2200" dirty="0" smtClean="0">
                <a:solidFill>
                  <a:srgbClr val="00B0F0"/>
                </a:solidFill>
              </a:rPr>
            </a:br>
            <a:r>
              <a:rPr lang="ru-RU" sz="2200" dirty="0" smtClean="0">
                <a:solidFill>
                  <a:srgbClr val="00B0F0"/>
                </a:solidFill>
              </a:rPr>
              <a:t> </a:t>
            </a:r>
            <a:br>
              <a:rPr lang="ru-RU" sz="2200" dirty="0" smtClean="0">
                <a:solidFill>
                  <a:srgbClr val="00B0F0"/>
                </a:solidFill>
              </a:rPr>
            </a:br>
            <a:r>
              <a:rPr lang="ru-RU" sz="2200" u="sng" dirty="0" smtClean="0">
                <a:solidFill>
                  <a:srgbClr val="00B0F0"/>
                </a:solidFill>
              </a:rPr>
              <a:t>Тема</a:t>
            </a:r>
            <a:r>
              <a:rPr lang="ru-RU" sz="2200" dirty="0" smtClean="0">
                <a:solidFill>
                  <a:srgbClr val="00B0F0"/>
                </a:solidFill>
              </a:rPr>
              <a:t>: </a:t>
            </a:r>
            <a:r>
              <a:rPr lang="ru-RU" sz="2200" i="1" dirty="0" smtClean="0">
                <a:solidFill>
                  <a:srgbClr val="00B0F0"/>
                </a:solidFill>
              </a:rPr>
              <a:t>«</a:t>
            </a:r>
            <a:r>
              <a:rPr lang="ru-RU" sz="2200" dirty="0" smtClean="0">
                <a:solidFill>
                  <a:srgbClr val="00B0F0"/>
                </a:solidFill>
              </a:rPr>
              <a:t>Украсим барышне юбку</a:t>
            </a:r>
            <a:r>
              <a:rPr lang="ru-RU" sz="2200" i="1" dirty="0" smtClean="0">
                <a:solidFill>
                  <a:srgbClr val="00B0F0"/>
                </a:solidFill>
              </a:rPr>
              <a:t>»</a:t>
            </a:r>
            <a:r>
              <a:rPr lang="ru-RU" sz="2200" dirty="0" smtClean="0">
                <a:solidFill>
                  <a:srgbClr val="00B0F0"/>
                </a:solidFill>
              </a:rPr>
              <a:t>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Дети украшали шаблон юбки геометрическим узором дымковской росписи.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vystavka-detskih-rab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990600"/>
            <a:ext cx="6421315" cy="4267200"/>
          </a:xfrm>
          <a:prstGeom prst="rect">
            <a:avLst/>
          </a:prstGeom>
        </p:spPr>
      </p:pic>
      <p:pic>
        <p:nvPicPr>
          <p:cNvPr id="10" name="Рисунок 9" descr="detsad-301366-151618465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295400"/>
            <a:ext cx="9144000" cy="43434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71500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Пятница.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70C0"/>
                </a:solidFill>
              </a:rPr>
              <a:t>Образовательная деятельность «Художественно - эстетическое развитие.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 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u="sng" dirty="0" smtClean="0">
                <a:solidFill>
                  <a:srgbClr val="0070C0"/>
                </a:solidFill>
              </a:rPr>
              <a:t>Тема</a:t>
            </a:r>
            <a:r>
              <a:rPr lang="ru-RU" sz="2000" dirty="0" smtClean="0">
                <a:solidFill>
                  <a:srgbClr val="0070C0"/>
                </a:solidFill>
              </a:rPr>
              <a:t>: «Укрась свои игрушки»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 занятии дети украшали по собственному выбору шаблоны лошадки, уточки, барышни геометрическим узором </a:t>
            </a:r>
            <a:r>
              <a:rPr lang="ru-RU" sz="2000" b="1" dirty="0" smtClean="0"/>
              <a:t>дымковской росписи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EzC5_-XzxXY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19400" y="533400"/>
            <a:ext cx="5588000" cy="4191000"/>
          </a:xfrm>
          <a:prstGeom prst="rect">
            <a:avLst/>
          </a:prstGeom>
        </p:spPr>
      </p:pic>
      <p:pic>
        <p:nvPicPr>
          <p:cNvPr id="9" name="Рисунок 8" descr="u8O6rSfGN_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00" y="2438400"/>
            <a:ext cx="5486400" cy="4114800"/>
          </a:xfrm>
          <a:prstGeom prst="rect">
            <a:avLst/>
          </a:prstGeom>
        </p:spPr>
      </p:pic>
      <p:pic>
        <p:nvPicPr>
          <p:cNvPr id="10" name="Рисунок 9" descr="V5XK4Mbyfs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43000" y="838200"/>
            <a:ext cx="6807200" cy="51054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rQK0kYmqQ6Y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8200" y="685800"/>
            <a:ext cx="7416800" cy="55626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495799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Тип проекта: познавательно – творческий</a:t>
            </a:r>
            <a:br>
              <a:rPr lang="ru-RU" sz="2800" dirty="0" smtClean="0"/>
            </a:br>
            <a:r>
              <a:rPr lang="ru-RU" sz="2800" dirty="0" smtClean="0"/>
              <a:t>Вид проекта: групповой.</a:t>
            </a:r>
            <a:br>
              <a:rPr lang="ru-RU" sz="2800" dirty="0" smtClean="0"/>
            </a:br>
            <a:r>
              <a:rPr lang="ru-RU" sz="2800" dirty="0" smtClean="0"/>
              <a:t>Продолжительность: краткосрочный</a:t>
            </a:r>
            <a:br>
              <a:rPr lang="ru-RU" sz="2800" dirty="0" smtClean="0"/>
            </a:br>
            <a:r>
              <a:rPr lang="ru-RU" sz="2800" dirty="0" smtClean="0"/>
              <a:t>Срок реализации: 1 неделя</a:t>
            </a:r>
            <a:br>
              <a:rPr lang="ru-RU" sz="2800" dirty="0" smtClean="0"/>
            </a:br>
            <a:r>
              <a:rPr lang="ru-RU" sz="2800" dirty="0" smtClean="0"/>
              <a:t>Участники проекта: дети средней группы, воспитатели, родители.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337185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Дымковские игрушки привлекают и взрослых, и детей. Эти глиняные игрушки радуют гла</a:t>
            </a:r>
            <a:r>
              <a:rPr lang="ru-RU" sz="1800" b="1" dirty="0" smtClean="0"/>
              <a:t>з</a:t>
            </a:r>
            <a:r>
              <a:rPr lang="ru-RU" sz="1800" dirty="0" smtClean="0"/>
              <a:t>, поднимают настроение, раскрывают мир веселого праздника. Дымковские игрушки просты, но своеобразны, наивны и выразительны. Они дают возможность показать творчество художника, отразить в своей работе эстетическое видение и чувствование окружающего мира.</a:t>
            </a:r>
            <a:br>
              <a:rPr lang="ru-RU" sz="1800" dirty="0" smtClean="0"/>
            </a:br>
            <a:r>
              <a:rPr lang="ru-RU" sz="1800" dirty="0" smtClean="0"/>
              <a:t>Дымковская игрушка является особым видом народного творчества. Она будит мысль и фантазию ребенка. От занятия к занятию в ходе данного проекта развивается фантазия и воображение ребенка; вся деятельность подводит его к восприятию художественных достоинств игрушки, учит сравнивать их, выделять отличительные признаки, красоту, декоративность и учит любоваться дымковской </a:t>
            </a:r>
            <a:br>
              <a:rPr lang="ru-RU" sz="1800" dirty="0" smtClean="0"/>
            </a:br>
            <a:r>
              <a:rPr lang="ru-RU" sz="1800" dirty="0" smtClean="0"/>
              <a:t>игрушкой.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hello_html_59278c6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29000" y="3810000"/>
            <a:ext cx="5194397" cy="2721864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029200"/>
          </a:xfrm>
        </p:spPr>
        <p:txBody>
          <a:bodyPr>
            <a:noAutofit/>
          </a:bodyPr>
          <a:lstStyle/>
          <a:p>
            <a:r>
              <a:rPr lang="ru-RU" sz="2400" u="sng" dirty="0" smtClean="0"/>
              <a:t>Актуальность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В наше время мало внимания уделяется знакомству детей и с различными видами декоративно-прикладного искусства, и с народными традициями. Недостаточно формируются условия приобщения детей к народному творчеству с использованием, например, народной дымковской игрушки. А ведь именно занятия декоративным рисованием могут научить детей воспринимать прекрасное и доброе, научат любоваться красотой.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u="sng" dirty="0" smtClean="0"/>
              <a:t>Цель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200" dirty="0" smtClean="0"/>
              <a:t> Формирование у детей познавательно-творческого интереса к русской народной культуре, через ознакомление с</a:t>
            </a:r>
            <a:r>
              <a:rPr lang="ru-RU" sz="2200" b="1" dirty="0" smtClean="0"/>
              <a:t> </a:t>
            </a:r>
            <a:r>
              <a:rPr lang="ru-RU" sz="2200" dirty="0" smtClean="0"/>
              <a:t>дымковской игрушкой, и организацию художественно-продуктивной и творческой деятельности.</a:t>
            </a:r>
            <a:br>
              <a:rPr lang="ru-RU" sz="2200" dirty="0" smtClean="0"/>
            </a:br>
            <a:r>
              <a:rPr lang="ru-RU" sz="2200" u="sng" dirty="0" smtClean="0"/>
              <a:t>Задачи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200" dirty="0" smtClean="0"/>
              <a:t>-Познакомить детей с историей дымковской игрушки.</a:t>
            </a:r>
            <a:br>
              <a:rPr lang="ru-RU" sz="2200" dirty="0" smtClean="0"/>
            </a:br>
            <a:r>
              <a:rPr lang="ru-RU" sz="2200" dirty="0" smtClean="0"/>
              <a:t>-Развивать умение рисовать простейшие элементы.</a:t>
            </a:r>
            <a:br>
              <a:rPr lang="ru-RU" sz="2200" dirty="0" smtClean="0"/>
            </a:br>
            <a:r>
              <a:rPr lang="ru-RU" sz="2200" dirty="0" smtClean="0"/>
              <a:t>-Развивать цветовое восприятие, чувство ритма, творческое воображение.</a:t>
            </a:r>
            <a:br>
              <a:rPr lang="ru-RU" sz="2200" dirty="0" smtClean="0"/>
            </a:br>
            <a:r>
              <a:rPr lang="ru-RU" sz="2200" dirty="0" smtClean="0"/>
              <a:t>-Формировать умение создавать узоры.</a:t>
            </a:r>
            <a:br>
              <a:rPr lang="ru-RU" sz="2200" dirty="0" smtClean="0"/>
            </a:br>
            <a:r>
              <a:rPr lang="ru-RU" sz="2200" dirty="0" smtClean="0"/>
              <a:t>-Воспитывать интерес к декоративно-прикладному искусству.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Этапы мероприятия реализации проекта.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>
                <a:solidFill>
                  <a:srgbClr val="00B0F0"/>
                </a:solidFill>
              </a:rPr>
              <a:t>I- подготовительный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Подбор, изучение методической литературы</a:t>
            </a:r>
            <a:br>
              <a:rPr lang="ru-RU" sz="2000" dirty="0" smtClean="0"/>
            </a:br>
            <a:r>
              <a:rPr lang="ru-RU" sz="2000" dirty="0" smtClean="0"/>
              <a:t>Изучив и проанализировав методическую литературу было подобранно и выбрано методическое пособие и наглядно-дидактический материал.</a:t>
            </a:r>
            <a:br>
              <a:rPr lang="ru-RU" sz="2000" dirty="0" smtClean="0"/>
            </a:br>
            <a:r>
              <a:rPr lang="ru-RU" sz="2000" dirty="0" smtClean="0"/>
              <a:t>Подбор литературы, фильма о народном промысле, наглядно-декоративный материала.</a:t>
            </a:r>
            <a:br>
              <a:rPr lang="ru-RU" sz="2000" dirty="0" smtClean="0"/>
            </a:br>
            <a:r>
              <a:rPr lang="ru-RU" sz="2000" dirty="0" smtClean="0"/>
              <a:t>Была подобрана литература, наглядно-дидактический материал о декоративно- народном промысле.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II- основной</a:t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>
                <a:solidFill>
                  <a:srgbClr val="0070C0"/>
                </a:solidFill>
              </a:rPr>
              <a:t>Понедельник.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0070C0"/>
                </a:solidFill>
              </a:rPr>
              <a:t>Беседа с детьми  «Нарядная игрушка»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ходе беседы детей знакомят с историей происхождения народной дымковской игрушкой. Дети рассматривают фигурки дымковской игрушки, отвечают на вопросы о цвете, разнообразии элементов геометрического узора, делятся своими впечатлениями. Обращают внимание на отличительную особенность дымковской палитры – яркие, праздничные цвета.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45720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0RLPCsFsGRw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19400" y="609600"/>
            <a:ext cx="5486400" cy="4114800"/>
          </a:xfrm>
          <a:prstGeom prst="rect">
            <a:avLst/>
          </a:prstGeom>
        </p:spPr>
      </p:pic>
      <p:pic>
        <p:nvPicPr>
          <p:cNvPr id="8" name="Рисунок 7" descr="1jV_X6gytHk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029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Вторник.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B0F0"/>
                </a:solidFill>
              </a:rPr>
              <a:t>Просмотр короткометражного документального фильмы</a:t>
            </a:r>
            <a:br>
              <a:rPr lang="ru-RU" sz="2000" dirty="0" smtClean="0">
                <a:solidFill>
                  <a:srgbClr val="00B0F0"/>
                </a:solidFill>
              </a:rPr>
            </a:br>
            <a:r>
              <a:rPr lang="ru-RU" sz="2000" dirty="0" smtClean="0">
                <a:solidFill>
                  <a:srgbClr val="00B0F0"/>
                </a:solidFill>
              </a:rPr>
              <a:t> «Сказка из глины и дерева»</a:t>
            </a:r>
            <a:br>
              <a:rPr lang="ru-RU" sz="2000" dirty="0" smtClean="0">
                <a:solidFill>
                  <a:srgbClr val="00B0F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Детям был продемонстрирован фильм, в котором дети увидели как создаются игрушки из глины дымковскими мастерами.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38</Words>
  <PresentationFormat>Экран (4:3)</PresentationFormat>
  <Paragraphs>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МДОУ «Детский сад №227»             познавательно – творческий проект  «Мир дымковской игрушки»   для детей среднего дошкольного возраста </vt:lpstr>
      <vt:lpstr>Тип проекта: познавательно – творческий Вид проекта: групповой. Продолжительность: краткосрочный Срок реализации: 1 неделя Участники проекта: дети средней группы, воспитатели, родители.   </vt:lpstr>
      <vt:lpstr>Дымковские игрушки привлекают и взрослых, и детей. Эти глиняные игрушки радуют глаз, поднимают настроение, раскрывают мир веселого праздника. Дымковские игрушки просты, но своеобразны, наивны и выразительны. Они дают возможность показать творчество художника, отразить в своей работе эстетическое видение и чувствование окружающего мира. Дымковская игрушка является особым видом народного творчества. Она будит мысль и фантазию ребенка. От занятия к занятию в ходе данного проекта развивается фантазия и воображение ребенка; вся деятельность подводит его к восприятию художественных достоинств игрушки, учит сравнивать их, выделять отличительные признаки, красоту, декоративность и учит любоваться дымковской  игрушкой. </vt:lpstr>
      <vt:lpstr>Актуальность: В наше время мало внимания уделяется знакомству детей и с различными видами декоративно-прикладного искусства, и с народными традициями. Недостаточно формируются условия приобщения детей к народному творчеству с использованием, например, народной дымковской игрушки. А ведь именно занятия декоративным рисованием могут научить детей воспринимать прекрасное и доброе, научат любоваться красотой. </vt:lpstr>
      <vt:lpstr>Цель:  Формирование у детей познавательно-творческого интереса к русской народной культуре, через ознакомление с дымковской игрушкой, и организацию художественно-продуктивной и творческой деятельности. Задачи: -Познакомить детей с историей дымковской игрушки. -Развивать умение рисовать простейшие элементы. -Развивать цветовое восприятие, чувство ритма, творческое воображение. -Формировать умение создавать узоры. -Воспитывать интерес к декоративно-прикладному искусству. </vt:lpstr>
      <vt:lpstr>Этапы мероприятия реализации проекта.  I- подготовительный  Подбор, изучение методической литературы Изучив и проанализировав методическую литературу было подобранно и выбрано методическое пособие и наглядно-дидактический материал. Подбор литературы, фильма о народном промысле, наглядно-декоративный материала. Была подобрана литература, наглядно-дидактический материал о декоративно- народном промысле.  </vt:lpstr>
      <vt:lpstr>II- основной  Понедельник.  Беседа с детьми  «Нарядная игрушка»  В ходе беседы детей знакомят с историей происхождения народной дымковской игрушкой. Дети рассматривают фигурки дымковской игрушки, отвечают на вопросы о цвете, разнообразии элементов геометрического узора, делятся своими впечатлениями. Обращают внимание на отличительную особенность дымковской палитры – яркие, праздничные цвета. </vt:lpstr>
      <vt:lpstr>Слайд 8</vt:lpstr>
      <vt:lpstr>Вторник. Просмотр короткометражного документального фильмы  «Сказка из глины и дерева»  Детям был продемонстрирован фильм, в котором дети увидели как создаются игрушки из глины дымковскими мастерами. </vt:lpstr>
      <vt:lpstr>Слайд 10</vt:lpstr>
      <vt:lpstr>Среда. Образовательная деятельность «Художественно - эстетическое развитие. Тема: «Украшение платочка».   Дети украшали шаблон платочка (квадрат) геометрическим узором дымковской росписи.  Консультация для родителей «Как правильно создать условия для занятий по декоративному рисованию дома» </vt:lpstr>
      <vt:lpstr>Слайд 12</vt:lpstr>
      <vt:lpstr>Слайд 13</vt:lpstr>
      <vt:lpstr>Четверг.  Образовательная деятельность «Художественно - эстетическое развитие.   Тема: «Украсим барышне юбку». Дети украшали шаблон юбки геометрическим узором дымковской росписи.   </vt:lpstr>
      <vt:lpstr>Слайд 15</vt:lpstr>
      <vt:lpstr>Пятница. Образовательная деятельность «Художественно - эстетическое развитие.   Тема: «Укрась свои игрушки»  На занятии дети украшали по собственному выбору шаблоны лошадки, уточки, барышни геометрическим узором дымковской росписи.   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35</cp:revision>
  <dcterms:created xsi:type="dcterms:W3CDTF">2020-03-20T13:15:51Z</dcterms:created>
  <dcterms:modified xsi:type="dcterms:W3CDTF">2020-04-08T09:12:50Z</dcterms:modified>
</cp:coreProperties>
</file>