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66" r:id="rId4"/>
    <p:sldId id="261" r:id="rId5"/>
    <p:sldId id="264" r:id="rId6"/>
    <p:sldId id="276" r:id="rId7"/>
    <p:sldId id="267" r:id="rId8"/>
    <p:sldId id="269" r:id="rId9"/>
    <p:sldId id="275" r:id="rId10"/>
    <p:sldId id="260" r:id="rId11"/>
    <p:sldId id="268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9900"/>
    <a:srgbClr val="99FF66"/>
    <a:srgbClr val="FFFF99"/>
    <a:srgbClr val="33CC33"/>
    <a:srgbClr val="00CC00"/>
    <a:srgbClr val="990033"/>
    <a:srgbClr val="CC0066"/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57E2BF-1BA8-4EDB-937A-42E37845DD96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3B1FE75-1798-44DE-A0E1-5CA71C0EEEED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4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Образовательные:</a:t>
          </a:r>
          <a:endParaRPr lang="ru-RU" sz="2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E296104A-3335-4C9C-ABB5-198C82431438}" type="parTrans" cxnId="{336F9055-6F85-42B7-85A1-80A2E16C7C24}">
      <dgm:prSet/>
      <dgm:spPr/>
      <dgm:t>
        <a:bodyPr/>
        <a:lstStyle/>
        <a:p>
          <a:endParaRPr lang="ru-RU"/>
        </a:p>
      </dgm:t>
    </dgm:pt>
    <dgm:pt modelId="{0620BA4E-0C00-427A-93ED-593818EFA304}" type="sibTrans" cxnId="{336F9055-6F85-42B7-85A1-80A2E16C7C24}">
      <dgm:prSet/>
      <dgm:spPr/>
      <dgm:t>
        <a:bodyPr/>
        <a:lstStyle/>
        <a:p>
          <a:endParaRPr lang="ru-RU"/>
        </a:p>
      </dgm:t>
    </dgm:pt>
    <dgm:pt modelId="{FDEA439F-F5F8-4BDD-99C6-952AE2492B77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Расширить представления детей о том, что Земля – это наш дом.</a:t>
          </a:r>
          <a:endParaRPr lang="ru-RU" sz="16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7B6BFA32-73E7-48F2-9E1E-D64F391A0A80}" type="parTrans" cxnId="{3A0544C7-2B71-4F47-BB1C-CC8DECFF37BE}">
      <dgm:prSet/>
      <dgm:spPr/>
      <dgm:t>
        <a:bodyPr/>
        <a:lstStyle/>
        <a:p>
          <a:endParaRPr lang="ru-RU"/>
        </a:p>
      </dgm:t>
    </dgm:pt>
    <dgm:pt modelId="{1DB89900-2D85-4318-ABF3-F06E4EB8BD6D}" type="sibTrans" cxnId="{3A0544C7-2B71-4F47-BB1C-CC8DECFF37BE}">
      <dgm:prSet/>
      <dgm:spPr/>
      <dgm:t>
        <a:bodyPr/>
        <a:lstStyle/>
        <a:p>
          <a:endParaRPr lang="ru-RU"/>
        </a:p>
      </dgm:t>
    </dgm:pt>
    <dgm:pt modelId="{6AB117A4-A261-43CB-9113-220F286EDE9C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Формировать систему элементарных экологических знаний, доступных пониманию ребенка 3 – 5 лет.</a:t>
          </a:r>
          <a:endParaRPr lang="ru-RU" sz="16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CD06AE8B-84A0-404B-AE62-BF2C37D31FC8}" type="parTrans" cxnId="{758BFBA6-9CF2-43A6-98CC-AF07A5C9BC8D}">
      <dgm:prSet/>
      <dgm:spPr/>
      <dgm:t>
        <a:bodyPr/>
        <a:lstStyle/>
        <a:p>
          <a:endParaRPr lang="ru-RU"/>
        </a:p>
      </dgm:t>
    </dgm:pt>
    <dgm:pt modelId="{9C65714C-F3D9-4F2E-89BA-695172412F2B}" type="sibTrans" cxnId="{758BFBA6-9CF2-43A6-98CC-AF07A5C9BC8D}">
      <dgm:prSet/>
      <dgm:spPr/>
      <dgm:t>
        <a:bodyPr/>
        <a:lstStyle/>
        <a:p>
          <a:endParaRPr lang="ru-RU"/>
        </a:p>
      </dgm:t>
    </dgm:pt>
    <dgm:pt modelId="{D5AE84E2-9D13-42D4-B82D-81C5476733CC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Формировать умение устанавливать причинно-следственные связи в окружающем мире.</a:t>
          </a:r>
          <a:endParaRPr lang="ru-RU" sz="16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5993A88B-262F-448A-84FF-AF8BA029C7DA}" type="parTrans" cxnId="{32CA9C5F-89F2-423A-B4CE-560E75A30ED1}">
      <dgm:prSet/>
      <dgm:spPr/>
      <dgm:t>
        <a:bodyPr/>
        <a:lstStyle/>
        <a:p>
          <a:endParaRPr lang="ru-RU"/>
        </a:p>
      </dgm:t>
    </dgm:pt>
    <dgm:pt modelId="{BE490C28-13EF-4B63-967C-9C1C11DD1969}" type="sibTrans" cxnId="{32CA9C5F-89F2-423A-B4CE-560E75A30ED1}">
      <dgm:prSet/>
      <dgm:spPr/>
      <dgm:t>
        <a:bodyPr/>
        <a:lstStyle/>
        <a:p>
          <a:endParaRPr lang="ru-RU"/>
        </a:p>
      </dgm:t>
    </dgm:pt>
    <dgm:pt modelId="{0FAB4BF2-EEFF-462E-BCD6-EC6062390D63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Развивающие:</a:t>
          </a:r>
          <a:endParaRPr lang="ru-RU" sz="28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1DC077BF-A454-4E27-8811-CF008FD31945}" type="parTrans" cxnId="{15858826-1471-4681-AC14-92B5A1FE76A6}">
      <dgm:prSet/>
      <dgm:spPr/>
      <dgm:t>
        <a:bodyPr/>
        <a:lstStyle/>
        <a:p>
          <a:endParaRPr lang="ru-RU"/>
        </a:p>
      </dgm:t>
    </dgm:pt>
    <dgm:pt modelId="{028FCA38-EA72-41D7-AFDF-C830FA33BA60}" type="sibTrans" cxnId="{15858826-1471-4681-AC14-92B5A1FE76A6}">
      <dgm:prSet/>
      <dgm:spPr/>
      <dgm:t>
        <a:bodyPr/>
        <a:lstStyle/>
        <a:p>
          <a:endParaRPr lang="ru-RU"/>
        </a:p>
      </dgm:t>
    </dgm:pt>
    <dgm:pt modelId="{F5DD8877-DE4A-4F17-98E9-19C6D3E9C7B8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Развивать умения сравнивать и обобщать собственные наблюдения, видеть и понимать красоту окружающего мира.</a:t>
          </a:r>
          <a:endParaRPr lang="ru-RU" sz="16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D5C2419F-80E3-4548-A426-BF7ADCB8060E}" type="parTrans" cxnId="{586D123E-7FE3-43FC-BAEC-690A79102447}">
      <dgm:prSet/>
      <dgm:spPr/>
      <dgm:t>
        <a:bodyPr/>
        <a:lstStyle/>
        <a:p>
          <a:endParaRPr lang="ru-RU"/>
        </a:p>
      </dgm:t>
    </dgm:pt>
    <dgm:pt modelId="{D478C68B-60BB-4DDB-8726-D590A1B544B2}" type="sibTrans" cxnId="{586D123E-7FE3-43FC-BAEC-690A79102447}">
      <dgm:prSet/>
      <dgm:spPr/>
      <dgm:t>
        <a:bodyPr/>
        <a:lstStyle/>
        <a:p>
          <a:endParaRPr lang="ru-RU"/>
        </a:p>
      </dgm:t>
    </dgm:pt>
    <dgm:pt modelId="{F6512498-3A34-4989-A55B-17CEA237E873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Привлечение внимания детей к экологическим проблемам окружающей природы, через сказки.</a:t>
          </a:r>
          <a:endParaRPr lang="ru-RU" sz="16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2F4240B6-F9D5-41C7-8F42-2F227D1B0A6A}" type="parTrans" cxnId="{EDA69566-1101-4F86-BCB9-F3C273B948F9}">
      <dgm:prSet/>
      <dgm:spPr/>
      <dgm:t>
        <a:bodyPr/>
        <a:lstStyle/>
        <a:p>
          <a:endParaRPr lang="ru-RU"/>
        </a:p>
      </dgm:t>
    </dgm:pt>
    <dgm:pt modelId="{F8614F28-8D8B-4B56-8949-227AA8849B0C}" type="sibTrans" cxnId="{EDA69566-1101-4F86-BCB9-F3C273B948F9}">
      <dgm:prSet/>
      <dgm:spPr/>
      <dgm:t>
        <a:bodyPr/>
        <a:lstStyle/>
        <a:p>
          <a:endParaRPr lang="ru-RU"/>
        </a:p>
      </dgm:t>
    </dgm:pt>
    <dgm:pt modelId="{86C001BA-BB40-4DBE-834C-FC5AA39FABE8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Воспитательные:</a:t>
          </a:r>
          <a:endParaRPr lang="ru-RU" sz="28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5653D956-0B8C-427D-B0DC-FB07C43740FA}" type="parTrans" cxnId="{9969EE6A-74E5-4413-90C8-D47CC37F7CEE}">
      <dgm:prSet/>
      <dgm:spPr/>
      <dgm:t>
        <a:bodyPr/>
        <a:lstStyle/>
        <a:p>
          <a:endParaRPr lang="ru-RU"/>
        </a:p>
      </dgm:t>
    </dgm:pt>
    <dgm:pt modelId="{A23B6C16-F390-47BE-8DA2-B2EF854852AF}" type="sibTrans" cxnId="{9969EE6A-74E5-4413-90C8-D47CC37F7CEE}">
      <dgm:prSet/>
      <dgm:spPr/>
      <dgm:t>
        <a:bodyPr/>
        <a:lstStyle/>
        <a:p>
          <a:endParaRPr lang="ru-RU"/>
        </a:p>
      </dgm:t>
    </dgm:pt>
    <dgm:pt modelId="{5B41FD8F-9582-4153-B05E-90D87CA91F63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Воспитывать стремление беречь нашу Землю.</a:t>
          </a:r>
          <a:endParaRPr lang="ru-RU" sz="18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6E3523E5-6AD4-48C2-9F8D-311469544B3B}" type="parTrans" cxnId="{F916BEC3-9057-45E0-90E7-3FF9113E73C6}">
      <dgm:prSet/>
      <dgm:spPr/>
      <dgm:t>
        <a:bodyPr/>
        <a:lstStyle/>
        <a:p>
          <a:endParaRPr lang="ru-RU"/>
        </a:p>
      </dgm:t>
    </dgm:pt>
    <dgm:pt modelId="{382071D5-5543-4AF5-B56C-9963651B51D1}" type="sibTrans" cxnId="{F916BEC3-9057-45E0-90E7-3FF9113E73C6}">
      <dgm:prSet/>
      <dgm:spPr/>
      <dgm:t>
        <a:bodyPr/>
        <a:lstStyle/>
        <a:p>
          <a:endParaRPr lang="ru-RU"/>
        </a:p>
      </dgm:t>
    </dgm:pt>
    <dgm:pt modelId="{2958617E-8DB0-475C-A2D5-3CD1FFD66B8F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Осознание себя как части природы.</a:t>
          </a:r>
          <a:endParaRPr lang="ru-RU" sz="18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3ABCBE7D-7A35-4B89-B381-B9080443AFB8}" type="parTrans" cxnId="{620D346B-42F6-4155-B706-4E652B2BDF9F}">
      <dgm:prSet/>
      <dgm:spPr/>
      <dgm:t>
        <a:bodyPr/>
        <a:lstStyle/>
        <a:p>
          <a:endParaRPr lang="ru-RU"/>
        </a:p>
      </dgm:t>
    </dgm:pt>
    <dgm:pt modelId="{19BCC248-B0F9-443D-A27D-0A42DC94B5C8}" type="sibTrans" cxnId="{620D346B-42F6-4155-B706-4E652B2BDF9F}">
      <dgm:prSet/>
      <dgm:spPr/>
      <dgm:t>
        <a:bodyPr/>
        <a:lstStyle/>
        <a:p>
          <a:endParaRPr lang="ru-RU"/>
        </a:p>
      </dgm:t>
    </dgm:pt>
    <dgm:pt modelId="{A4A46150-21DE-44EC-8594-CD5448806C0E}" type="pres">
      <dgm:prSet presAssocID="{3757E2BF-1BA8-4EDB-937A-42E37845DD96}" presName="Name0" presStyleCnt="0">
        <dgm:presLayoutVars>
          <dgm:dir/>
          <dgm:animLvl val="lvl"/>
          <dgm:resizeHandles val="exact"/>
        </dgm:presLayoutVars>
      </dgm:prSet>
      <dgm:spPr/>
    </dgm:pt>
    <dgm:pt modelId="{94C18F1F-5AD7-4E73-85F9-1AEAE28533EB}" type="pres">
      <dgm:prSet presAssocID="{E3B1FE75-1798-44DE-A0E1-5CA71C0EEEED}" presName="linNode" presStyleCnt="0"/>
      <dgm:spPr/>
    </dgm:pt>
    <dgm:pt modelId="{53CB6A0B-5718-4F2C-A0E2-E80CA02D0B9F}" type="pres">
      <dgm:prSet presAssocID="{E3B1FE75-1798-44DE-A0E1-5CA71C0EEEE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CED894-19B1-45F6-892C-DA921D617735}" type="pres">
      <dgm:prSet presAssocID="{E3B1FE75-1798-44DE-A0E1-5CA71C0EEEED}" presName="descendantText" presStyleLbl="alignAccFollowNode1" presStyleIdx="0" presStyleCnt="3">
        <dgm:presLayoutVars>
          <dgm:bulletEnabled val="1"/>
        </dgm:presLayoutVars>
      </dgm:prSet>
      <dgm:spPr/>
    </dgm:pt>
    <dgm:pt modelId="{6E7F9176-710A-4CD3-8BFF-2E917F5D1386}" type="pres">
      <dgm:prSet presAssocID="{0620BA4E-0C00-427A-93ED-593818EFA304}" presName="sp" presStyleCnt="0"/>
      <dgm:spPr/>
    </dgm:pt>
    <dgm:pt modelId="{6017DDD1-A8E3-4568-B50D-7978189DFCDC}" type="pres">
      <dgm:prSet presAssocID="{0FAB4BF2-EEFF-462E-BCD6-EC6062390D63}" presName="linNode" presStyleCnt="0"/>
      <dgm:spPr/>
    </dgm:pt>
    <dgm:pt modelId="{8FE48C03-6A57-409C-9DC7-421A938C9DF3}" type="pres">
      <dgm:prSet presAssocID="{0FAB4BF2-EEFF-462E-BCD6-EC6062390D6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44E3C59-4826-41CC-8060-297B043FBF22}" type="pres">
      <dgm:prSet presAssocID="{0FAB4BF2-EEFF-462E-BCD6-EC6062390D63}" presName="descendantText" presStyleLbl="alignAccFollowNode1" presStyleIdx="1" presStyleCnt="3">
        <dgm:presLayoutVars>
          <dgm:bulletEnabled val="1"/>
        </dgm:presLayoutVars>
      </dgm:prSet>
      <dgm:spPr/>
    </dgm:pt>
    <dgm:pt modelId="{06E0ADBF-1BFD-4CDD-8F71-DC45602ADAFE}" type="pres">
      <dgm:prSet presAssocID="{028FCA38-EA72-41D7-AFDF-C830FA33BA60}" presName="sp" presStyleCnt="0"/>
      <dgm:spPr/>
    </dgm:pt>
    <dgm:pt modelId="{30C0D4CD-1BF8-420E-B414-CFBA00D6CE19}" type="pres">
      <dgm:prSet presAssocID="{86C001BA-BB40-4DBE-834C-FC5AA39FABE8}" presName="linNode" presStyleCnt="0"/>
      <dgm:spPr/>
    </dgm:pt>
    <dgm:pt modelId="{7F9D2C3F-0EF6-4E6F-962C-F7F8C61165E8}" type="pres">
      <dgm:prSet presAssocID="{86C001BA-BB40-4DBE-834C-FC5AA39FABE8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F868C8ED-457C-4CB3-967B-61EF44DFE76E}" type="pres">
      <dgm:prSet presAssocID="{86C001BA-BB40-4DBE-834C-FC5AA39FABE8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5858826-1471-4681-AC14-92B5A1FE76A6}" srcId="{3757E2BF-1BA8-4EDB-937A-42E37845DD96}" destId="{0FAB4BF2-EEFF-462E-BCD6-EC6062390D63}" srcOrd="1" destOrd="0" parTransId="{1DC077BF-A454-4E27-8811-CF008FD31945}" sibTransId="{028FCA38-EA72-41D7-AFDF-C830FA33BA60}"/>
    <dgm:cxn modelId="{E19E507B-2F90-48AB-B3D5-C03FFF709EDB}" type="presOf" srcId="{F5DD8877-DE4A-4F17-98E9-19C6D3E9C7B8}" destId="{744E3C59-4826-41CC-8060-297B043FBF22}" srcOrd="0" destOrd="0" presId="urn:microsoft.com/office/officeart/2005/8/layout/vList5"/>
    <dgm:cxn modelId="{EDA69566-1101-4F86-BCB9-F3C273B948F9}" srcId="{0FAB4BF2-EEFF-462E-BCD6-EC6062390D63}" destId="{F6512498-3A34-4989-A55B-17CEA237E873}" srcOrd="1" destOrd="0" parTransId="{2F4240B6-F9D5-41C7-8F42-2F227D1B0A6A}" sibTransId="{F8614F28-8D8B-4B56-8949-227AA8849B0C}"/>
    <dgm:cxn modelId="{917C4DE3-B296-457B-BDAC-1A0427E54A77}" type="presOf" srcId="{0FAB4BF2-EEFF-462E-BCD6-EC6062390D63}" destId="{8FE48C03-6A57-409C-9DC7-421A938C9DF3}" srcOrd="0" destOrd="0" presId="urn:microsoft.com/office/officeart/2005/8/layout/vList5"/>
    <dgm:cxn modelId="{620D346B-42F6-4155-B706-4E652B2BDF9F}" srcId="{86C001BA-BB40-4DBE-834C-FC5AA39FABE8}" destId="{2958617E-8DB0-475C-A2D5-3CD1FFD66B8F}" srcOrd="1" destOrd="0" parTransId="{3ABCBE7D-7A35-4B89-B381-B9080443AFB8}" sibTransId="{19BCC248-B0F9-443D-A27D-0A42DC94B5C8}"/>
    <dgm:cxn modelId="{1AF9CCE8-F6F1-4AC7-A122-6C96B0BE18C2}" type="presOf" srcId="{5B41FD8F-9582-4153-B05E-90D87CA91F63}" destId="{F868C8ED-457C-4CB3-967B-61EF44DFE76E}" srcOrd="0" destOrd="0" presId="urn:microsoft.com/office/officeart/2005/8/layout/vList5"/>
    <dgm:cxn modelId="{77A5503A-1335-42EF-A6DA-7AF705FF7692}" type="presOf" srcId="{D5AE84E2-9D13-42D4-B82D-81C5476733CC}" destId="{A3CED894-19B1-45F6-892C-DA921D617735}" srcOrd="0" destOrd="2" presId="urn:microsoft.com/office/officeart/2005/8/layout/vList5"/>
    <dgm:cxn modelId="{336F9055-6F85-42B7-85A1-80A2E16C7C24}" srcId="{3757E2BF-1BA8-4EDB-937A-42E37845DD96}" destId="{E3B1FE75-1798-44DE-A0E1-5CA71C0EEEED}" srcOrd="0" destOrd="0" parTransId="{E296104A-3335-4C9C-ABB5-198C82431438}" sibTransId="{0620BA4E-0C00-427A-93ED-593818EFA304}"/>
    <dgm:cxn modelId="{D3CD45E3-8228-4EDD-9412-CF53C90F05EA}" type="presOf" srcId="{3757E2BF-1BA8-4EDB-937A-42E37845DD96}" destId="{A4A46150-21DE-44EC-8594-CD5448806C0E}" srcOrd="0" destOrd="0" presId="urn:microsoft.com/office/officeart/2005/8/layout/vList5"/>
    <dgm:cxn modelId="{9969EE6A-74E5-4413-90C8-D47CC37F7CEE}" srcId="{3757E2BF-1BA8-4EDB-937A-42E37845DD96}" destId="{86C001BA-BB40-4DBE-834C-FC5AA39FABE8}" srcOrd="2" destOrd="0" parTransId="{5653D956-0B8C-427D-B0DC-FB07C43740FA}" sibTransId="{A23B6C16-F390-47BE-8DA2-B2EF854852AF}"/>
    <dgm:cxn modelId="{586D123E-7FE3-43FC-BAEC-690A79102447}" srcId="{0FAB4BF2-EEFF-462E-BCD6-EC6062390D63}" destId="{F5DD8877-DE4A-4F17-98E9-19C6D3E9C7B8}" srcOrd="0" destOrd="0" parTransId="{D5C2419F-80E3-4548-A426-BF7ADCB8060E}" sibTransId="{D478C68B-60BB-4DDB-8726-D590A1B544B2}"/>
    <dgm:cxn modelId="{F916BEC3-9057-45E0-90E7-3FF9113E73C6}" srcId="{86C001BA-BB40-4DBE-834C-FC5AA39FABE8}" destId="{5B41FD8F-9582-4153-B05E-90D87CA91F63}" srcOrd="0" destOrd="0" parTransId="{6E3523E5-6AD4-48C2-9F8D-311469544B3B}" sibTransId="{382071D5-5543-4AF5-B56C-9963651B51D1}"/>
    <dgm:cxn modelId="{B5374E3B-EC11-4FF5-A636-4143A40B4BD8}" type="presOf" srcId="{E3B1FE75-1798-44DE-A0E1-5CA71C0EEEED}" destId="{53CB6A0B-5718-4F2C-A0E2-E80CA02D0B9F}" srcOrd="0" destOrd="0" presId="urn:microsoft.com/office/officeart/2005/8/layout/vList5"/>
    <dgm:cxn modelId="{32CA9C5F-89F2-423A-B4CE-560E75A30ED1}" srcId="{E3B1FE75-1798-44DE-A0E1-5CA71C0EEEED}" destId="{D5AE84E2-9D13-42D4-B82D-81C5476733CC}" srcOrd="2" destOrd="0" parTransId="{5993A88B-262F-448A-84FF-AF8BA029C7DA}" sibTransId="{BE490C28-13EF-4B63-967C-9C1C11DD1969}"/>
    <dgm:cxn modelId="{758BFBA6-9CF2-43A6-98CC-AF07A5C9BC8D}" srcId="{E3B1FE75-1798-44DE-A0E1-5CA71C0EEEED}" destId="{6AB117A4-A261-43CB-9113-220F286EDE9C}" srcOrd="1" destOrd="0" parTransId="{CD06AE8B-84A0-404B-AE62-BF2C37D31FC8}" sibTransId="{9C65714C-F3D9-4F2E-89BA-695172412F2B}"/>
    <dgm:cxn modelId="{DA51AEE1-6B82-4343-B3CE-D77883B1ACDD}" type="presOf" srcId="{86C001BA-BB40-4DBE-834C-FC5AA39FABE8}" destId="{7F9D2C3F-0EF6-4E6F-962C-F7F8C61165E8}" srcOrd="0" destOrd="0" presId="urn:microsoft.com/office/officeart/2005/8/layout/vList5"/>
    <dgm:cxn modelId="{96DB5900-B5F1-4FD7-B80F-BE7009EAE2FE}" type="presOf" srcId="{2958617E-8DB0-475C-A2D5-3CD1FFD66B8F}" destId="{F868C8ED-457C-4CB3-967B-61EF44DFE76E}" srcOrd="0" destOrd="1" presId="urn:microsoft.com/office/officeart/2005/8/layout/vList5"/>
    <dgm:cxn modelId="{3BB0E432-773F-4300-99BD-9D31F710647A}" type="presOf" srcId="{FDEA439F-F5F8-4BDD-99C6-952AE2492B77}" destId="{A3CED894-19B1-45F6-892C-DA921D617735}" srcOrd="0" destOrd="0" presId="urn:microsoft.com/office/officeart/2005/8/layout/vList5"/>
    <dgm:cxn modelId="{2153AA7D-4A46-4D21-93DB-7B665B2DD282}" type="presOf" srcId="{F6512498-3A34-4989-A55B-17CEA237E873}" destId="{744E3C59-4826-41CC-8060-297B043FBF22}" srcOrd="0" destOrd="1" presId="urn:microsoft.com/office/officeart/2005/8/layout/vList5"/>
    <dgm:cxn modelId="{3A0544C7-2B71-4F47-BB1C-CC8DECFF37BE}" srcId="{E3B1FE75-1798-44DE-A0E1-5CA71C0EEEED}" destId="{FDEA439F-F5F8-4BDD-99C6-952AE2492B77}" srcOrd="0" destOrd="0" parTransId="{7B6BFA32-73E7-48F2-9E1E-D64F391A0A80}" sibTransId="{1DB89900-2D85-4318-ABF3-F06E4EB8BD6D}"/>
    <dgm:cxn modelId="{501A1333-173D-42F0-8A20-6C1E5BECE16C}" type="presOf" srcId="{6AB117A4-A261-43CB-9113-220F286EDE9C}" destId="{A3CED894-19B1-45F6-892C-DA921D617735}" srcOrd="0" destOrd="1" presId="urn:microsoft.com/office/officeart/2005/8/layout/vList5"/>
    <dgm:cxn modelId="{D24CCE55-65DD-4734-803F-63C6BAFD431A}" type="presParOf" srcId="{A4A46150-21DE-44EC-8594-CD5448806C0E}" destId="{94C18F1F-5AD7-4E73-85F9-1AEAE28533EB}" srcOrd="0" destOrd="0" presId="urn:microsoft.com/office/officeart/2005/8/layout/vList5"/>
    <dgm:cxn modelId="{D4C884AF-C729-4CD7-BD3B-C4D7EFE67BD0}" type="presParOf" srcId="{94C18F1F-5AD7-4E73-85F9-1AEAE28533EB}" destId="{53CB6A0B-5718-4F2C-A0E2-E80CA02D0B9F}" srcOrd="0" destOrd="0" presId="urn:microsoft.com/office/officeart/2005/8/layout/vList5"/>
    <dgm:cxn modelId="{BFE7C29A-0C30-4D42-BA9B-E0E2F5E855A7}" type="presParOf" srcId="{94C18F1F-5AD7-4E73-85F9-1AEAE28533EB}" destId="{A3CED894-19B1-45F6-892C-DA921D617735}" srcOrd="1" destOrd="0" presId="urn:microsoft.com/office/officeart/2005/8/layout/vList5"/>
    <dgm:cxn modelId="{E2BEC774-C361-4A8E-AC5A-FC4156749852}" type="presParOf" srcId="{A4A46150-21DE-44EC-8594-CD5448806C0E}" destId="{6E7F9176-710A-4CD3-8BFF-2E917F5D1386}" srcOrd="1" destOrd="0" presId="urn:microsoft.com/office/officeart/2005/8/layout/vList5"/>
    <dgm:cxn modelId="{0CC42A2B-F3E7-4D85-AD13-2D792AEF2863}" type="presParOf" srcId="{A4A46150-21DE-44EC-8594-CD5448806C0E}" destId="{6017DDD1-A8E3-4568-B50D-7978189DFCDC}" srcOrd="2" destOrd="0" presId="urn:microsoft.com/office/officeart/2005/8/layout/vList5"/>
    <dgm:cxn modelId="{6A884F1E-8817-40A2-A31C-83ED82517E77}" type="presParOf" srcId="{6017DDD1-A8E3-4568-B50D-7978189DFCDC}" destId="{8FE48C03-6A57-409C-9DC7-421A938C9DF3}" srcOrd="0" destOrd="0" presId="urn:microsoft.com/office/officeart/2005/8/layout/vList5"/>
    <dgm:cxn modelId="{5688AC0C-4C0B-4F4C-BA38-412432AE0D37}" type="presParOf" srcId="{6017DDD1-A8E3-4568-B50D-7978189DFCDC}" destId="{744E3C59-4826-41CC-8060-297B043FBF22}" srcOrd="1" destOrd="0" presId="urn:microsoft.com/office/officeart/2005/8/layout/vList5"/>
    <dgm:cxn modelId="{FC5C1770-DFFD-4C5A-AFE1-7326887C9F4C}" type="presParOf" srcId="{A4A46150-21DE-44EC-8594-CD5448806C0E}" destId="{06E0ADBF-1BFD-4CDD-8F71-DC45602ADAFE}" srcOrd="3" destOrd="0" presId="urn:microsoft.com/office/officeart/2005/8/layout/vList5"/>
    <dgm:cxn modelId="{6C93CF85-FD3E-4BBA-8231-6776BDB60B21}" type="presParOf" srcId="{A4A46150-21DE-44EC-8594-CD5448806C0E}" destId="{30C0D4CD-1BF8-420E-B414-CFBA00D6CE19}" srcOrd="4" destOrd="0" presId="urn:microsoft.com/office/officeart/2005/8/layout/vList5"/>
    <dgm:cxn modelId="{09E9A106-58F9-4BB8-AFE7-BE9B5650A755}" type="presParOf" srcId="{30C0D4CD-1BF8-420E-B414-CFBA00D6CE19}" destId="{7F9D2C3F-0EF6-4E6F-962C-F7F8C61165E8}" srcOrd="0" destOrd="0" presId="urn:microsoft.com/office/officeart/2005/8/layout/vList5"/>
    <dgm:cxn modelId="{DCE3F31F-380F-4CA8-B83A-36E36316CC04}" type="presParOf" srcId="{30C0D4CD-1BF8-420E-B414-CFBA00D6CE19}" destId="{F868C8ED-457C-4CB3-967B-61EF44DFE76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146E6F-118C-4095-AA32-226D777799D5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0EBBB628-49AE-4A6B-B8AA-6BB3C09B1CC5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0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Здоровьесберегающая</a:t>
          </a:r>
          <a:endParaRPr lang="ru-RU" sz="20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F7FBC3F3-0EB7-4841-8B0E-D27FBBB3BB7A}" type="parTrans" cxnId="{263A0C3B-2A76-4A2F-950B-1C729ABE8039}">
      <dgm:prSet/>
      <dgm:spPr/>
      <dgm:t>
        <a:bodyPr/>
        <a:lstStyle/>
        <a:p>
          <a:endParaRPr lang="ru-RU"/>
        </a:p>
      </dgm:t>
    </dgm:pt>
    <dgm:pt modelId="{8C70BC3D-648A-4B26-831E-21FAC2509E49}" type="sibTrans" cxnId="{263A0C3B-2A76-4A2F-950B-1C729ABE8039}">
      <dgm:prSet/>
      <dgm:spPr/>
      <dgm:t>
        <a:bodyPr/>
        <a:lstStyle/>
        <a:p>
          <a:endParaRPr lang="ru-RU"/>
        </a:p>
      </dgm:t>
    </dgm:pt>
    <dgm:pt modelId="{C2C31C4F-7763-40AD-88CC-D9B4250734C9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Личностно-ориентированного обучения.</a:t>
          </a:r>
          <a:endParaRPr lang="ru-RU" sz="20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5C2FF0DE-9FB5-4483-9667-9AD249359FFE}" type="parTrans" cxnId="{0BD93B79-46A8-4AFA-B5E6-4C3CFE324E21}">
      <dgm:prSet/>
      <dgm:spPr/>
      <dgm:t>
        <a:bodyPr/>
        <a:lstStyle/>
        <a:p>
          <a:endParaRPr lang="ru-RU"/>
        </a:p>
      </dgm:t>
    </dgm:pt>
    <dgm:pt modelId="{E4E31785-C0CD-4B45-B428-002CFE7E6448}" type="sibTrans" cxnId="{0BD93B79-46A8-4AFA-B5E6-4C3CFE324E21}">
      <dgm:prSet/>
      <dgm:spPr/>
      <dgm:t>
        <a:bodyPr/>
        <a:lstStyle/>
        <a:p>
          <a:endParaRPr lang="ru-RU"/>
        </a:p>
      </dgm:t>
    </dgm:pt>
    <dgm:pt modelId="{FDB0776D-1389-4A37-B1F8-F4E13009509B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0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Сказкотерапия</a:t>
          </a:r>
          <a:endParaRPr lang="ru-RU" sz="20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EABEAE12-4AE2-4856-9E36-FAEA86BCB77D}" type="parTrans" cxnId="{2C8610C2-1656-4739-9C28-217303E7D68E}">
      <dgm:prSet/>
      <dgm:spPr/>
      <dgm:t>
        <a:bodyPr/>
        <a:lstStyle/>
        <a:p>
          <a:endParaRPr lang="ru-RU"/>
        </a:p>
      </dgm:t>
    </dgm:pt>
    <dgm:pt modelId="{52731138-83C7-4B3D-A6DF-FB71053F680C}" type="sibTrans" cxnId="{2C8610C2-1656-4739-9C28-217303E7D68E}">
      <dgm:prSet/>
      <dgm:spPr/>
      <dgm:t>
        <a:bodyPr/>
        <a:lstStyle/>
        <a:p>
          <a:endParaRPr lang="ru-RU"/>
        </a:p>
      </dgm:t>
    </dgm:pt>
    <dgm:pt modelId="{AB870D45-5A88-4AA7-A849-36927EC2AE5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Исследовательской деятельность</a:t>
          </a:r>
          <a:endParaRPr lang="ru-RU" sz="20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12864EC2-FC7B-4F4A-9821-E2CBA2EC5C72}" type="parTrans" cxnId="{3BBEDC53-0726-4458-8B29-9DC2EE5BB7B7}">
      <dgm:prSet/>
      <dgm:spPr/>
      <dgm:t>
        <a:bodyPr/>
        <a:lstStyle/>
        <a:p>
          <a:endParaRPr lang="ru-RU"/>
        </a:p>
      </dgm:t>
    </dgm:pt>
    <dgm:pt modelId="{FD299083-09BB-4724-BD1F-95A109B2492B}" type="sibTrans" cxnId="{3BBEDC53-0726-4458-8B29-9DC2EE5BB7B7}">
      <dgm:prSet/>
      <dgm:spPr/>
      <dgm:t>
        <a:bodyPr/>
        <a:lstStyle/>
        <a:p>
          <a:endParaRPr lang="ru-RU"/>
        </a:p>
      </dgm:t>
    </dgm:pt>
    <dgm:pt modelId="{E1F6CCDE-1B65-4E39-9546-70C87455CFD1}" type="pres">
      <dgm:prSet presAssocID="{78146E6F-118C-4095-AA32-226D777799D5}" presName="diagram" presStyleCnt="0">
        <dgm:presLayoutVars>
          <dgm:dir/>
          <dgm:resizeHandles val="exact"/>
        </dgm:presLayoutVars>
      </dgm:prSet>
      <dgm:spPr/>
    </dgm:pt>
    <dgm:pt modelId="{13E9FEDF-8586-49EB-AAC0-CC527362A23F}" type="pres">
      <dgm:prSet presAssocID="{0EBBB628-49AE-4A6B-B8AA-6BB3C09B1CC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4AA56-D760-4E9D-A341-8EBFCBF20BCE}" type="pres">
      <dgm:prSet presAssocID="{8C70BC3D-648A-4B26-831E-21FAC2509E49}" presName="sibTrans" presStyleCnt="0"/>
      <dgm:spPr/>
    </dgm:pt>
    <dgm:pt modelId="{479E11D2-18EB-4A47-8004-9B031CC5A00B}" type="pres">
      <dgm:prSet presAssocID="{C2C31C4F-7763-40AD-88CC-D9B4250734C9}" presName="node" presStyleLbl="node1" presStyleIdx="1" presStyleCnt="4">
        <dgm:presLayoutVars>
          <dgm:bulletEnabled val="1"/>
        </dgm:presLayoutVars>
      </dgm:prSet>
      <dgm:spPr/>
    </dgm:pt>
    <dgm:pt modelId="{B6ECA270-A1D8-48DF-86EB-57D411F39A31}" type="pres">
      <dgm:prSet presAssocID="{E4E31785-C0CD-4B45-B428-002CFE7E6448}" presName="sibTrans" presStyleCnt="0"/>
      <dgm:spPr/>
    </dgm:pt>
    <dgm:pt modelId="{13119542-97A7-41E8-9A4E-2D7E58E2BC18}" type="pres">
      <dgm:prSet presAssocID="{FDB0776D-1389-4A37-B1F8-F4E13009509B}" presName="node" presStyleLbl="node1" presStyleIdx="2" presStyleCnt="4">
        <dgm:presLayoutVars>
          <dgm:bulletEnabled val="1"/>
        </dgm:presLayoutVars>
      </dgm:prSet>
      <dgm:spPr/>
    </dgm:pt>
    <dgm:pt modelId="{C63A2C3C-B706-4B8F-9F1D-4C7B4D1E645C}" type="pres">
      <dgm:prSet presAssocID="{52731138-83C7-4B3D-A6DF-FB71053F680C}" presName="sibTrans" presStyleCnt="0"/>
      <dgm:spPr/>
    </dgm:pt>
    <dgm:pt modelId="{7E1DCB86-B906-4EC6-8AB8-26E517B8B080}" type="pres">
      <dgm:prSet presAssocID="{AB870D45-5A88-4AA7-A849-36927EC2AE54}" presName="node" presStyleLbl="node1" presStyleIdx="3" presStyleCnt="4">
        <dgm:presLayoutVars>
          <dgm:bulletEnabled val="1"/>
        </dgm:presLayoutVars>
      </dgm:prSet>
      <dgm:spPr/>
    </dgm:pt>
  </dgm:ptLst>
  <dgm:cxnLst>
    <dgm:cxn modelId="{505E4515-5E40-4344-ACE9-F3FB0837F424}" type="presOf" srcId="{C2C31C4F-7763-40AD-88CC-D9B4250734C9}" destId="{479E11D2-18EB-4A47-8004-9B031CC5A00B}" srcOrd="0" destOrd="0" presId="urn:microsoft.com/office/officeart/2005/8/layout/default"/>
    <dgm:cxn modelId="{263A0C3B-2A76-4A2F-950B-1C729ABE8039}" srcId="{78146E6F-118C-4095-AA32-226D777799D5}" destId="{0EBBB628-49AE-4A6B-B8AA-6BB3C09B1CC5}" srcOrd="0" destOrd="0" parTransId="{F7FBC3F3-0EB7-4841-8B0E-D27FBBB3BB7A}" sibTransId="{8C70BC3D-648A-4B26-831E-21FAC2509E49}"/>
    <dgm:cxn modelId="{3BBEDC53-0726-4458-8B29-9DC2EE5BB7B7}" srcId="{78146E6F-118C-4095-AA32-226D777799D5}" destId="{AB870D45-5A88-4AA7-A849-36927EC2AE54}" srcOrd="3" destOrd="0" parTransId="{12864EC2-FC7B-4F4A-9821-E2CBA2EC5C72}" sibTransId="{FD299083-09BB-4724-BD1F-95A109B2492B}"/>
    <dgm:cxn modelId="{55749069-28A6-4AF7-965E-7240DA2DD9CC}" type="presOf" srcId="{FDB0776D-1389-4A37-B1F8-F4E13009509B}" destId="{13119542-97A7-41E8-9A4E-2D7E58E2BC18}" srcOrd="0" destOrd="0" presId="urn:microsoft.com/office/officeart/2005/8/layout/default"/>
    <dgm:cxn modelId="{98EA9AA1-B47A-423F-9603-327BFA7BA7A1}" type="presOf" srcId="{0EBBB628-49AE-4A6B-B8AA-6BB3C09B1CC5}" destId="{13E9FEDF-8586-49EB-AAC0-CC527362A23F}" srcOrd="0" destOrd="0" presId="urn:microsoft.com/office/officeart/2005/8/layout/default"/>
    <dgm:cxn modelId="{2BAC2640-1C71-4A73-A9F7-89761108471F}" type="presOf" srcId="{AB870D45-5A88-4AA7-A849-36927EC2AE54}" destId="{7E1DCB86-B906-4EC6-8AB8-26E517B8B080}" srcOrd="0" destOrd="0" presId="urn:microsoft.com/office/officeart/2005/8/layout/default"/>
    <dgm:cxn modelId="{0BD93B79-46A8-4AFA-B5E6-4C3CFE324E21}" srcId="{78146E6F-118C-4095-AA32-226D777799D5}" destId="{C2C31C4F-7763-40AD-88CC-D9B4250734C9}" srcOrd="1" destOrd="0" parTransId="{5C2FF0DE-9FB5-4483-9667-9AD249359FFE}" sibTransId="{E4E31785-C0CD-4B45-B428-002CFE7E6448}"/>
    <dgm:cxn modelId="{5EDDDE89-4AF4-42DF-BFDC-C7127103BBE4}" type="presOf" srcId="{78146E6F-118C-4095-AA32-226D777799D5}" destId="{E1F6CCDE-1B65-4E39-9546-70C87455CFD1}" srcOrd="0" destOrd="0" presId="urn:microsoft.com/office/officeart/2005/8/layout/default"/>
    <dgm:cxn modelId="{2C8610C2-1656-4739-9C28-217303E7D68E}" srcId="{78146E6F-118C-4095-AA32-226D777799D5}" destId="{FDB0776D-1389-4A37-B1F8-F4E13009509B}" srcOrd="2" destOrd="0" parTransId="{EABEAE12-4AE2-4856-9E36-FAEA86BCB77D}" sibTransId="{52731138-83C7-4B3D-A6DF-FB71053F680C}"/>
    <dgm:cxn modelId="{71AE59B2-E155-4924-A73A-04834BC69F1C}" type="presParOf" srcId="{E1F6CCDE-1B65-4E39-9546-70C87455CFD1}" destId="{13E9FEDF-8586-49EB-AAC0-CC527362A23F}" srcOrd="0" destOrd="0" presId="urn:microsoft.com/office/officeart/2005/8/layout/default"/>
    <dgm:cxn modelId="{99BF1DC7-73FB-48A5-B694-34A06C0A4B32}" type="presParOf" srcId="{E1F6CCDE-1B65-4E39-9546-70C87455CFD1}" destId="{5DE4AA56-D760-4E9D-A341-8EBFCBF20BCE}" srcOrd="1" destOrd="0" presId="urn:microsoft.com/office/officeart/2005/8/layout/default"/>
    <dgm:cxn modelId="{1AEB5E80-189E-4F40-BDC6-1F759967C69A}" type="presParOf" srcId="{E1F6CCDE-1B65-4E39-9546-70C87455CFD1}" destId="{479E11D2-18EB-4A47-8004-9B031CC5A00B}" srcOrd="2" destOrd="0" presId="urn:microsoft.com/office/officeart/2005/8/layout/default"/>
    <dgm:cxn modelId="{F1F090D7-41FF-4080-9610-3381E22FA59C}" type="presParOf" srcId="{E1F6CCDE-1B65-4E39-9546-70C87455CFD1}" destId="{B6ECA270-A1D8-48DF-86EB-57D411F39A31}" srcOrd="3" destOrd="0" presId="urn:microsoft.com/office/officeart/2005/8/layout/default"/>
    <dgm:cxn modelId="{F71D3BA7-118B-486F-8E0C-A26DF6367B52}" type="presParOf" srcId="{E1F6CCDE-1B65-4E39-9546-70C87455CFD1}" destId="{13119542-97A7-41E8-9A4E-2D7E58E2BC18}" srcOrd="4" destOrd="0" presId="urn:microsoft.com/office/officeart/2005/8/layout/default"/>
    <dgm:cxn modelId="{38170D45-97F0-45A3-BC27-081F87DF8168}" type="presParOf" srcId="{E1F6CCDE-1B65-4E39-9546-70C87455CFD1}" destId="{C63A2C3C-B706-4B8F-9F1D-4C7B4D1E645C}" srcOrd="5" destOrd="0" presId="urn:microsoft.com/office/officeart/2005/8/layout/default"/>
    <dgm:cxn modelId="{2481935B-CD4D-48A7-A79C-C48DFFFB66B8}" type="presParOf" srcId="{E1F6CCDE-1B65-4E39-9546-70C87455CFD1}" destId="{7E1DCB86-B906-4EC6-8AB8-26E517B8B08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81E238-6EBC-44D6-B0FD-6225CDF047D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9DD4D7-1AA1-4DD1-9D22-6CF2CDC2D435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Наглядные</a:t>
          </a:r>
          <a:endParaRPr lang="ru-RU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B0748AFC-0A24-40F5-9A8A-D3717718979F}" type="parTrans" cxnId="{D2C524C3-1BAA-4038-BE31-314A3FE3E581}">
      <dgm:prSet/>
      <dgm:spPr/>
      <dgm:t>
        <a:bodyPr/>
        <a:lstStyle/>
        <a:p>
          <a:endParaRPr lang="ru-RU"/>
        </a:p>
      </dgm:t>
    </dgm:pt>
    <dgm:pt modelId="{6CB13016-A67B-4404-BABD-F52A65498C01}" type="sibTrans" cxnId="{D2C524C3-1BAA-4038-BE31-314A3FE3E581}">
      <dgm:prSet/>
      <dgm:spPr/>
      <dgm:t>
        <a:bodyPr/>
        <a:lstStyle/>
        <a:p>
          <a:endParaRPr lang="ru-RU"/>
        </a:p>
      </dgm:t>
    </dgm:pt>
    <dgm:pt modelId="{C26E353A-75C8-44D4-823B-5150B5291FFD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Словесные</a:t>
          </a:r>
          <a:endParaRPr lang="ru-RU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B189AECB-5BB3-44E0-8A6B-668C4CF5EC8D}" type="parTrans" cxnId="{024A8950-C53C-4D91-801C-8A2CFA51DB42}">
      <dgm:prSet/>
      <dgm:spPr/>
      <dgm:t>
        <a:bodyPr/>
        <a:lstStyle/>
        <a:p>
          <a:endParaRPr lang="ru-RU"/>
        </a:p>
      </dgm:t>
    </dgm:pt>
    <dgm:pt modelId="{2336B31E-A48C-4AEB-9EA9-302704033007}" type="sibTrans" cxnId="{024A8950-C53C-4D91-801C-8A2CFA51DB42}">
      <dgm:prSet/>
      <dgm:spPr/>
      <dgm:t>
        <a:bodyPr/>
        <a:lstStyle/>
        <a:p>
          <a:endParaRPr lang="ru-RU"/>
        </a:p>
      </dgm:t>
    </dgm:pt>
    <dgm:pt modelId="{DDC6457A-0C27-4D95-A57B-8CC6C2301ED0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Игровые</a:t>
          </a:r>
          <a:endParaRPr lang="ru-RU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8BED2248-25AE-4D02-ADF8-95466861CFDC}" type="parTrans" cxnId="{A03D7F4A-B7A2-4453-9B91-A3CEF50976FD}">
      <dgm:prSet/>
      <dgm:spPr/>
      <dgm:t>
        <a:bodyPr/>
        <a:lstStyle/>
        <a:p>
          <a:endParaRPr lang="ru-RU"/>
        </a:p>
      </dgm:t>
    </dgm:pt>
    <dgm:pt modelId="{918BBFA9-668F-41E1-AAF1-881F52611379}" type="sibTrans" cxnId="{A03D7F4A-B7A2-4453-9B91-A3CEF50976FD}">
      <dgm:prSet/>
      <dgm:spPr/>
      <dgm:t>
        <a:bodyPr/>
        <a:lstStyle/>
        <a:p>
          <a:endParaRPr lang="ru-RU"/>
        </a:p>
      </dgm:t>
    </dgm:pt>
    <dgm:pt modelId="{DBF21742-8774-42D4-8AA7-1D5225C8D807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Практические</a:t>
          </a:r>
          <a:endParaRPr lang="ru-RU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76379B51-623B-4D2D-8F57-F0EBDD2188D1}" type="parTrans" cxnId="{C30399C2-FC71-4179-85E8-6E2601402BE7}">
      <dgm:prSet/>
      <dgm:spPr/>
      <dgm:t>
        <a:bodyPr/>
        <a:lstStyle/>
        <a:p>
          <a:endParaRPr lang="ru-RU"/>
        </a:p>
      </dgm:t>
    </dgm:pt>
    <dgm:pt modelId="{B45B3F4E-9447-4AD9-B708-DACD12615A11}" type="sibTrans" cxnId="{C30399C2-FC71-4179-85E8-6E2601402BE7}">
      <dgm:prSet/>
      <dgm:spPr/>
      <dgm:t>
        <a:bodyPr/>
        <a:lstStyle/>
        <a:p>
          <a:endParaRPr lang="ru-RU"/>
        </a:p>
      </dgm:t>
    </dgm:pt>
    <dgm:pt modelId="{6160699A-A6F0-4C1A-868E-B60BE5732B63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Наблюдение</a:t>
          </a:r>
          <a:endParaRPr lang="ru-RU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C30D8553-FA70-4F31-BCFD-C2BBBD78D567}" type="parTrans" cxnId="{523CE798-412C-4B2A-AB8C-93C04BBFAEF0}">
      <dgm:prSet/>
      <dgm:spPr/>
      <dgm:t>
        <a:bodyPr/>
        <a:lstStyle/>
        <a:p>
          <a:endParaRPr lang="ru-RU"/>
        </a:p>
      </dgm:t>
    </dgm:pt>
    <dgm:pt modelId="{BA15985D-78C9-4433-A72C-00AEFFCEBEF9}" type="sibTrans" cxnId="{523CE798-412C-4B2A-AB8C-93C04BBFAEF0}">
      <dgm:prSet/>
      <dgm:spPr/>
      <dgm:t>
        <a:bodyPr/>
        <a:lstStyle/>
        <a:p>
          <a:endParaRPr lang="ru-RU"/>
        </a:p>
      </dgm:t>
    </dgm:pt>
    <dgm:pt modelId="{0AA833F8-4CEA-4272-99C2-0E16622B9074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Экскурсии</a:t>
          </a:r>
          <a:endParaRPr lang="ru-RU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D841B545-6230-4C3B-B2C6-4F592B02FDEE}" type="parTrans" cxnId="{5B1D1986-8615-4ED2-9806-4A03822C3B5B}">
      <dgm:prSet/>
      <dgm:spPr/>
      <dgm:t>
        <a:bodyPr/>
        <a:lstStyle/>
        <a:p>
          <a:endParaRPr lang="ru-RU"/>
        </a:p>
      </dgm:t>
    </dgm:pt>
    <dgm:pt modelId="{6DE83BBF-C34C-4977-AD5D-589106327696}" type="sibTrans" cxnId="{5B1D1986-8615-4ED2-9806-4A03822C3B5B}">
      <dgm:prSet/>
      <dgm:spPr/>
      <dgm:t>
        <a:bodyPr/>
        <a:lstStyle/>
        <a:p>
          <a:endParaRPr lang="ru-RU"/>
        </a:p>
      </dgm:t>
    </dgm:pt>
    <dgm:pt modelId="{C3FC58AD-CF5F-4A94-B7EA-3449C719A9DF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Рассматривание картин</a:t>
          </a:r>
          <a:endParaRPr lang="ru-RU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9C4470EC-2625-4103-9E29-69BE48DF032D}" type="parTrans" cxnId="{779EDE22-642A-4B9F-991A-A313EED8F33E}">
      <dgm:prSet/>
      <dgm:spPr/>
      <dgm:t>
        <a:bodyPr/>
        <a:lstStyle/>
        <a:p>
          <a:endParaRPr lang="ru-RU"/>
        </a:p>
      </dgm:t>
    </dgm:pt>
    <dgm:pt modelId="{43F17E75-AD9D-41DF-BA41-96D5DA3892B1}" type="sibTrans" cxnId="{779EDE22-642A-4B9F-991A-A313EED8F33E}">
      <dgm:prSet/>
      <dgm:spPr/>
      <dgm:t>
        <a:bodyPr/>
        <a:lstStyle/>
        <a:p>
          <a:endParaRPr lang="ru-RU"/>
        </a:p>
      </dgm:t>
    </dgm:pt>
    <dgm:pt modelId="{28E38912-6657-4A78-845C-DC4FFB06D247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Рассматривание фотографий</a:t>
          </a:r>
          <a:endParaRPr lang="ru-RU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A4BE81CF-60AF-43D5-9F02-AB7222976B1F}" type="parTrans" cxnId="{47A901B0-0A3E-48DE-A5EE-ADC4361FD4CF}">
      <dgm:prSet/>
      <dgm:spPr/>
      <dgm:t>
        <a:bodyPr/>
        <a:lstStyle/>
        <a:p>
          <a:endParaRPr lang="ru-RU"/>
        </a:p>
      </dgm:t>
    </dgm:pt>
    <dgm:pt modelId="{5E38EC9C-C3F8-43CE-B5E4-F50ADC65CAE8}" type="sibTrans" cxnId="{47A901B0-0A3E-48DE-A5EE-ADC4361FD4CF}">
      <dgm:prSet/>
      <dgm:spPr/>
      <dgm:t>
        <a:bodyPr/>
        <a:lstStyle/>
        <a:p>
          <a:endParaRPr lang="ru-RU"/>
        </a:p>
      </dgm:t>
    </dgm:pt>
    <dgm:pt modelId="{5D9AA402-2E2C-4F20-A384-F402F3B5C811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Обобщающая беседа </a:t>
          </a:r>
          <a:endParaRPr lang="ru-RU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028D55CD-35E7-43BB-ADAD-65BA439C0DDC}" type="parTrans" cxnId="{1EB2E102-04EE-4E51-9B9A-D2BF6C9F82E5}">
      <dgm:prSet/>
      <dgm:spPr/>
      <dgm:t>
        <a:bodyPr/>
        <a:lstStyle/>
        <a:p>
          <a:endParaRPr lang="ru-RU"/>
        </a:p>
      </dgm:t>
    </dgm:pt>
    <dgm:pt modelId="{0F13A0BE-230D-47B4-A17A-99C654D97FFE}" type="sibTrans" cxnId="{1EB2E102-04EE-4E51-9B9A-D2BF6C9F82E5}">
      <dgm:prSet/>
      <dgm:spPr/>
      <dgm:t>
        <a:bodyPr/>
        <a:lstStyle/>
        <a:p>
          <a:endParaRPr lang="ru-RU"/>
        </a:p>
      </dgm:t>
    </dgm:pt>
    <dgm:pt modelId="{D0770B4A-4E9D-45FE-91B5-6A95517157BC}" type="pres">
      <dgm:prSet presAssocID="{D081E238-6EBC-44D6-B0FD-6225CDF047D4}" presName="diagram" presStyleCnt="0">
        <dgm:presLayoutVars>
          <dgm:dir/>
          <dgm:resizeHandles val="exact"/>
        </dgm:presLayoutVars>
      </dgm:prSet>
      <dgm:spPr/>
    </dgm:pt>
    <dgm:pt modelId="{62C30A55-6965-4B6F-B28F-AB76009FB133}" type="pres">
      <dgm:prSet presAssocID="{2A9DD4D7-1AA1-4DD1-9D22-6CF2CDC2D43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BEEF6-EDF6-44AE-B85D-212EA17CD575}" type="pres">
      <dgm:prSet presAssocID="{6CB13016-A67B-4404-BABD-F52A65498C01}" presName="sibTrans" presStyleCnt="0"/>
      <dgm:spPr/>
    </dgm:pt>
    <dgm:pt modelId="{E5044054-252F-4E8F-A797-57B741724513}" type="pres">
      <dgm:prSet presAssocID="{C26E353A-75C8-44D4-823B-5150B5291FFD}" presName="node" presStyleLbl="node1" presStyleIdx="1" presStyleCnt="9">
        <dgm:presLayoutVars>
          <dgm:bulletEnabled val="1"/>
        </dgm:presLayoutVars>
      </dgm:prSet>
      <dgm:spPr/>
    </dgm:pt>
    <dgm:pt modelId="{AE829C97-1D31-4B40-93A6-6C834D5FAD26}" type="pres">
      <dgm:prSet presAssocID="{2336B31E-A48C-4AEB-9EA9-302704033007}" presName="sibTrans" presStyleCnt="0"/>
      <dgm:spPr/>
    </dgm:pt>
    <dgm:pt modelId="{6C404D9C-3891-4FA8-B618-6486B4F2E677}" type="pres">
      <dgm:prSet presAssocID="{DDC6457A-0C27-4D95-A57B-8CC6C2301ED0}" presName="node" presStyleLbl="node1" presStyleIdx="2" presStyleCnt="9">
        <dgm:presLayoutVars>
          <dgm:bulletEnabled val="1"/>
        </dgm:presLayoutVars>
      </dgm:prSet>
      <dgm:spPr/>
    </dgm:pt>
    <dgm:pt modelId="{3CD7AEF5-C454-42E4-8845-9F3D5EA397C7}" type="pres">
      <dgm:prSet presAssocID="{918BBFA9-668F-41E1-AAF1-881F52611379}" presName="sibTrans" presStyleCnt="0"/>
      <dgm:spPr/>
    </dgm:pt>
    <dgm:pt modelId="{A3EC9D09-329D-4710-9ABB-3725DAB4E6BA}" type="pres">
      <dgm:prSet presAssocID="{DBF21742-8774-42D4-8AA7-1D5225C8D807}" presName="node" presStyleLbl="node1" presStyleIdx="3" presStyleCnt="9">
        <dgm:presLayoutVars>
          <dgm:bulletEnabled val="1"/>
        </dgm:presLayoutVars>
      </dgm:prSet>
      <dgm:spPr/>
    </dgm:pt>
    <dgm:pt modelId="{19083369-D2F1-40C5-94EF-FF45FB791241}" type="pres">
      <dgm:prSet presAssocID="{B45B3F4E-9447-4AD9-B708-DACD12615A11}" presName="sibTrans" presStyleCnt="0"/>
      <dgm:spPr/>
    </dgm:pt>
    <dgm:pt modelId="{75827CF4-80E9-4DBF-A6F8-33211D64A0ED}" type="pres">
      <dgm:prSet presAssocID="{6160699A-A6F0-4C1A-868E-B60BE5732B63}" presName="node" presStyleLbl="node1" presStyleIdx="4" presStyleCnt="9">
        <dgm:presLayoutVars>
          <dgm:bulletEnabled val="1"/>
        </dgm:presLayoutVars>
      </dgm:prSet>
      <dgm:spPr/>
    </dgm:pt>
    <dgm:pt modelId="{A076103B-B4BF-406E-9571-5B4349130B9B}" type="pres">
      <dgm:prSet presAssocID="{BA15985D-78C9-4433-A72C-00AEFFCEBEF9}" presName="sibTrans" presStyleCnt="0"/>
      <dgm:spPr/>
    </dgm:pt>
    <dgm:pt modelId="{1BE969B9-42E8-4AA1-AC09-1F6ECAE4B62F}" type="pres">
      <dgm:prSet presAssocID="{0AA833F8-4CEA-4272-99C2-0E16622B9074}" presName="node" presStyleLbl="node1" presStyleIdx="5" presStyleCnt="9">
        <dgm:presLayoutVars>
          <dgm:bulletEnabled val="1"/>
        </dgm:presLayoutVars>
      </dgm:prSet>
      <dgm:spPr/>
    </dgm:pt>
    <dgm:pt modelId="{76442FFD-5CDB-4B66-A7BA-E309E72295DD}" type="pres">
      <dgm:prSet presAssocID="{6DE83BBF-C34C-4977-AD5D-589106327696}" presName="sibTrans" presStyleCnt="0"/>
      <dgm:spPr/>
    </dgm:pt>
    <dgm:pt modelId="{FD3BD6DF-0E03-449B-8167-F15B88B0DC8E}" type="pres">
      <dgm:prSet presAssocID="{C3FC58AD-CF5F-4A94-B7EA-3449C719A9DF}" presName="node" presStyleLbl="node1" presStyleIdx="6" presStyleCnt="9">
        <dgm:presLayoutVars>
          <dgm:bulletEnabled val="1"/>
        </dgm:presLayoutVars>
      </dgm:prSet>
      <dgm:spPr/>
    </dgm:pt>
    <dgm:pt modelId="{487660F2-377A-4547-9E70-6CE57CFB317A}" type="pres">
      <dgm:prSet presAssocID="{43F17E75-AD9D-41DF-BA41-96D5DA3892B1}" presName="sibTrans" presStyleCnt="0"/>
      <dgm:spPr/>
    </dgm:pt>
    <dgm:pt modelId="{58C92FB3-64D8-4772-9160-DB0EB086A397}" type="pres">
      <dgm:prSet presAssocID="{28E38912-6657-4A78-845C-DC4FFB06D247}" presName="node" presStyleLbl="node1" presStyleIdx="7" presStyleCnt="9">
        <dgm:presLayoutVars>
          <dgm:bulletEnabled val="1"/>
        </dgm:presLayoutVars>
      </dgm:prSet>
      <dgm:spPr/>
    </dgm:pt>
    <dgm:pt modelId="{621C8D19-E9F3-4A9E-B721-2BF97ECA5402}" type="pres">
      <dgm:prSet presAssocID="{5E38EC9C-C3F8-43CE-B5E4-F50ADC65CAE8}" presName="sibTrans" presStyleCnt="0"/>
      <dgm:spPr/>
    </dgm:pt>
    <dgm:pt modelId="{1BE5B5D0-DDAA-4E1A-9799-B4FD13893BC0}" type="pres">
      <dgm:prSet presAssocID="{5D9AA402-2E2C-4F20-A384-F402F3B5C811}" presName="node" presStyleLbl="node1" presStyleIdx="8" presStyleCnt="9">
        <dgm:presLayoutVars>
          <dgm:bulletEnabled val="1"/>
        </dgm:presLayoutVars>
      </dgm:prSet>
      <dgm:spPr/>
    </dgm:pt>
  </dgm:ptLst>
  <dgm:cxnLst>
    <dgm:cxn modelId="{783E550F-A367-4144-AEB8-97AB5B4DC8C9}" type="presOf" srcId="{6160699A-A6F0-4C1A-868E-B60BE5732B63}" destId="{75827CF4-80E9-4DBF-A6F8-33211D64A0ED}" srcOrd="0" destOrd="0" presId="urn:microsoft.com/office/officeart/2005/8/layout/default"/>
    <dgm:cxn modelId="{D2C524C3-1BAA-4038-BE31-314A3FE3E581}" srcId="{D081E238-6EBC-44D6-B0FD-6225CDF047D4}" destId="{2A9DD4D7-1AA1-4DD1-9D22-6CF2CDC2D435}" srcOrd="0" destOrd="0" parTransId="{B0748AFC-0A24-40F5-9A8A-D3717718979F}" sibTransId="{6CB13016-A67B-4404-BABD-F52A65498C01}"/>
    <dgm:cxn modelId="{EBAA0257-B882-4F52-979A-F5FF586B4DCA}" type="presOf" srcId="{28E38912-6657-4A78-845C-DC4FFB06D247}" destId="{58C92FB3-64D8-4772-9160-DB0EB086A397}" srcOrd="0" destOrd="0" presId="urn:microsoft.com/office/officeart/2005/8/layout/default"/>
    <dgm:cxn modelId="{4EC0B9C6-95D5-48A0-9399-79A493E8325A}" type="presOf" srcId="{5D9AA402-2E2C-4F20-A384-F402F3B5C811}" destId="{1BE5B5D0-DDAA-4E1A-9799-B4FD13893BC0}" srcOrd="0" destOrd="0" presId="urn:microsoft.com/office/officeart/2005/8/layout/default"/>
    <dgm:cxn modelId="{523CE798-412C-4B2A-AB8C-93C04BBFAEF0}" srcId="{D081E238-6EBC-44D6-B0FD-6225CDF047D4}" destId="{6160699A-A6F0-4C1A-868E-B60BE5732B63}" srcOrd="4" destOrd="0" parTransId="{C30D8553-FA70-4F31-BCFD-C2BBBD78D567}" sibTransId="{BA15985D-78C9-4433-A72C-00AEFFCEBEF9}"/>
    <dgm:cxn modelId="{1EB2E102-04EE-4E51-9B9A-D2BF6C9F82E5}" srcId="{D081E238-6EBC-44D6-B0FD-6225CDF047D4}" destId="{5D9AA402-2E2C-4F20-A384-F402F3B5C811}" srcOrd="8" destOrd="0" parTransId="{028D55CD-35E7-43BB-ADAD-65BA439C0DDC}" sibTransId="{0F13A0BE-230D-47B4-A17A-99C654D97FFE}"/>
    <dgm:cxn modelId="{236E43A5-4F85-4814-9E71-48F73165E45A}" type="presOf" srcId="{0AA833F8-4CEA-4272-99C2-0E16622B9074}" destId="{1BE969B9-42E8-4AA1-AC09-1F6ECAE4B62F}" srcOrd="0" destOrd="0" presId="urn:microsoft.com/office/officeart/2005/8/layout/default"/>
    <dgm:cxn modelId="{EDAF1DB8-A185-4D8F-AB5F-4029EB49809D}" type="presOf" srcId="{D081E238-6EBC-44D6-B0FD-6225CDF047D4}" destId="{D0770B4A-4E9D-45FE-91B5-6A95517157BC}" srcOrd="0" destOrd="0" presId="urn:microsoft.com/office/officeart/2005/8/layout/default"/>
    <dgm:cxn modelId="{5B1D1986-8615-4ED2-9806-4A03822C3B5B}" srcId="{D081E238-6EBC-44D6-B0FD-6225CDF047D4}" destId="{0AA833F8-4CEA-4272-99C2-0E16622B9074}" srcOrd="5" destOrd="0" parTransId="{D841B545-6230-4C3B-B2C6-4F592B02FDEE}" sibTransId="{6DE83BBF-C34C-4977-AD5D-589106327696}"/>
    <dgm:cxn modelId="{C30399C2-FC71-4179-85E8-6E2601402BE7}" srcId="{D081E238-6EBC-44D6-B0FD-6225CDF047D4}" destId="{DBF21742-8774-42D4-8AA7-1D5225C8D807}" srcOrd="3" destOrd="0" parTransId="{76379B51-623B-4D2D-8F57-F0EBDD2188D1}" sibTransId="{B45B3F4E-9447-4AD9-B708-DACD12615A11}"/>
    <dgm:cxn modelId="{E0CDA60C-4C49-42FC-AB92-DBD4299069C0}" type="presOf" srcId="{DBF21742-8774-42D4-8AA7-1D5225C8D807}" destId="{A3EC9D09-329D-4710-9ABB-3725DAB4E6BA}" srcOrd="0" destOrd="0" presId="urn:microsoft.com/office/officeart/2005/8/layout/default"/>
    <dgm:cxn modelId="{D34FFFAF-550B-4465-8670-DCE1B380A395}" type="presOf" srcId="{2A9DD4D7-1AA1-4DD1-9D22-6CF2CDC2D435}" destId="{62C30A55-6965-4B6F-B28F-AB76009FB133}" srcOrd="0" destOrd="0" presId="urn:microsoft.com/office/officeart/2005/8/layout/default"/>
    <dgm:cxn modelId="{26DBCA9A-A9EA-453F-BE4D-D88AC80B96DA}" type="presOf" srcId="{C3FC58AD-CF5F-4A94-B7EA-3449C719A9DF}" destId="{FD3BD6DF-0E03-449B-8167-F15B88B0DC8E}" srcOrd="0" destOrd="0" presId="urn:microsoft.com/office/officeart/2005/8/layout/default"/>
    <dgm:cxn modelId="{779EDE22-642A-4B9F-991A-A313EED8F33E}" srcId="{D081E238-6EBC-44D6-B0FD-6225CDF047D4}" destId="{C3FC58AD-CF5F-4A94-B7EA-3449C719A9DF}" srcOrd="6" destOrd="0" parTransId="{9C4470EC-2625-4103-9E29-69BE48DF032D}" sibTransId="{43F17E75-AD9D-41DF-BA41-96D5DA3892B1}"/>
    <dgm:cxn modelId="{288A5449-AAAF-4070-83F4-E6C38B5199BF}" type="presOf" srcId="{C26E353A-75C8-44D4-823B-5150B5291FFD}" destId="{E5044054-252F-4E8F-A797-57B741724513}" srcOrd="0" destOrd="0" presId="urn:microsoft.com/office/officeart/2005/8/layout/default"/>
    <dgm:cxn modelId="{5F5CF3E7-1E87-4DAC-8829-BD9260F52F5E}" type="presOf" srcId="{DDC6457A-0C27-4D95-A57B-8CC6C2301ED0}" destId="{6C404D9C-3891-4FA8-B618-6486B4F2E677}" srcOrd="0" destOrd="0" presId="urn:microsoft.com/office/officeart/2005/8/layout/default"/>
    <dgm:cxn modelId="{024A8950-C53C-4D91-801C-8A2CFA51DB42}" srcId="{D081E238-6EBC-44D6-B0FD-6225CDF047D4}" destId="{C26E353A-75C8-44D4-823B-5150B5291FFD}" srcOrd="1" destOrd="0" parTransId="{B189AECB-5BB3-44E0-8A6B-668C4CF5EC8D}" sibTransId="{2336B31E-A48C-4AEB-9EA9-302704033007}"/>
    <dgm:cxn modelId="{A03D7F4A-B7A2-4453-9B91-A3CEF50976FD}" srcId="{D081E238-6EBC-44D6-B0FD-6225CDF047D4}" destId="{DDC6457A-0C27-4D95-A57B-8CC6C2301ED0}" srcOrd="2" destOrd="0" parTransId="{8BED2248-25AE-4D02-ADF8-95466861CFDC}" sibTransId="{918BBFA9-668F-41E1-AAF1-881F52611379}"/>
    <dgm:cxn modelId="{47A901B0-0A3E-48DE-A5EE-ADC4361FD4CF}" srcId="{D081E238-6EBC-44D6-B0FD-6225CDF047D4}" destId="{28E38912-6657-4A78-845C-DC4FFB06D247}" srcOrd="7" destOrd="0" parTransId="{A4BE81CF-60AF-43D5-9F02-AB7222976B1F}" sibTransId="{5E38EC9C-C3F8-43CE-B5E4-F50ADC65CAE8}"/>
    <dgm:cxn modelId="{CB322131-53FF-48F3-83A0-0A7AC72AFE21}" type="presParOf" srcId="{D0770B4A-4E9D-45FE-91B5-6A95517157BC}" destId="{62C30A55-6965-4B6F-B28F-AB76009FB133}" srcOrd="0" destOrd="0" presId="urn:microsoft.com/office/officeart/2005/8/layout/default"/>
    <dgm:cxn modelId="{105A9229-60A0-445C-8BEA-96A7536871E8}" type="presParOf" srcId="{D0770B4A-4E9D-45FE-91B5-6A95517157BC}" destId="{5C4BEEF6-EDF6-44AE-B85D-212EA17CD575}" srcOrd="1" destOrd="0" presId="urn:microsoft.com/office/officeart/2005/8/layout/default"/>
    <dgm:cxn modelId="{9701A543-0B7D-4CA2-985F-7560B6920F41}" type="presParOf" srcId="{D0770B4A-4E9D-45FE-91B5-6A95517157BC}" destId="{E5044054-252F-4E8F-A797-57B741724513}" srcOrd="2" destOrd="0" presId="urn:microsoft.com/office/officeart/2005/8/layout/default"/>
    <dgm:cxn modelId="{57E367D5-A693-43C3-8FB9-62932ED19926}" type="presParOf" srcId="{D0770B4A-4E9D-45FE-91B5-6A95517157BC}" destId="{AE829C97-1D31-4B40-93A6-6C834D5FAD26}" srcOrd="3" destOrd="0" presId="urn:microsoft.com/office/officeart/2005/8/layout/default"/>
    <dgm:cxn modelId="{DDAAD27D-A74D-461A-8395-805E186DB295}" type="presParOf" srcId="{D0770B4A-4E9D-45FE-91B5-6A95517157BC}" destId="{6C404D9C-3891-4FA8-B618-6486B4F2E677}" srcOrd="4" destOrd="0" presId="urn:microsoft.com/office/officeart/2005/8/layout/default"/>
    <dgm:cxn modelId="{33BC013D-0A92-4B04-B9CD-5E3E91C47D06}" type="presParOf" srcId="{D0770B4A-4E9D-45FE-91B5-6A95517157BC}" destId="{3CD7AEF5-C454-42E4-8845-9F3D5EA397C7}" srcOrd="5" destOrd="0" presId="urn:microsoft.com/office/officeart/2005/8/layout/default"/>
    <dgm:cxn modelId="{36B207AB-FA44-4CA6-AF43-30E92A6CC0C4}" type="presParOf" srcId="{D0770B4A-4E9D-45FE-91B5-6A95517157BC}" destId="{A3EC9D09-329D-4710-9ABB-3725DAB4E6BA}" srcOrd="6" destOrd="0" presId="urn:microsoft.com/office/officeart/2005/8/layout/default"/>
    <dgm:cxn modelId="{D112162B-8D66-4B89-89F4-1B4F5A97A47D}" type="presParOf" srcId="{D0770B4A-4E9D-45FE-91B5-6A95517157BC}" destId="{19083369-D2F1-40C5-94EF-FF45FB791241}" srcOrd="7" destOrd="0" presId="urn:microsoft.com/office/officeart/2005/8/layout/default"/>
    <dgm:cxn modelId="{B1D3DAA7-FBA8-4596-9867-62FD0B145718}" type="presParOf" srcId="{D0770B4A-4E9D-45FE-91B5-6A95517157BC}" destId="{75827CF4-80E9-4DBF-A6F8-33211D64A0ED}" srcOrd="8" destOrd="0" presId="urn:microsoft.com/office/officeart/2005/8/layout/default"/>
    <dgm:cxn modelId="{8D66AF0C-3506-4FEE-A8B6-2C47E6BCC719}" type="presParOf" srcId="{D0770B4A-4E9D-45FE-91B5-6A95517157BC}" destId="{A076103B-B4BF-406E-9571-5B4349130B9B}" srcOrd="9" destOrd="0" presId="urn:microsoft.com/office/officeart/2005/8/layout/default"/>
    <dgm:cxn modelId="{4F138929-15D6-4877-9D93-20D829F6E9DE}" type="presParOf" srcId="{D0770B4A-4E9D-45FE-91B5-6A95517157BC}" destId="{1BE969B9-42E8-4AA1-AC09-1F6ECAE4B62F}" srcOrd="10" destOrd="0" presId="urn:microsoft.com/office/officeart/2005/8/layout/default"/>
    <dgm:cxn modelId="{3D023C32-5590-4F33-B728-03B24811A37C}" type="presParOf" srcId="{D0770B4A-4E9D-45FE-91B5-6A95517157BC}" destId="{76442FFD-5CDB-4B66-A7BA-E309E72295DD}" srcOrd="11" destOrd="0" presId="urn:microsoft.com/office/officeart/2005/8/layout/default"/>
    <dgm:cxn modelId="{F559858F-BBE5-4F46-B35C-5BE9C5E9B091}" type="presParOf" srcId="{D0770B4A-4E9D-45FE-91B5-6A95517157BC}" destId="{FD3BD6DF-0E03-449B-8167-F15B88B0DC8E}" srcOrd="12" destOrd="0" presId="urn:microsoft.com/office/officeart/2005/8/layout/default"/>
    <dgm:cxn modelId="{3ED74709-C6D2-427F-AD58-9933B162CD45}" type="presParOf" srcId="{D0770B4A-4E9D-45FE-91B5-6A95517157BC}" destId="{487660F2-377A-4547-9E70-6CE57CFB317A}" srcOrd="13" destOrd="0" presId="urn:microsoft.com/office/officeart/2005/8/layout/default"/>
    <dgm:cxn modelId="{1179081C-DCC9-46D4-B54A-AF90AE976A64}" type="presParOf" srcId="{D0770B4A-4E9D-45FE-91B5-6A95517157BC}" destId="{58C92FB3-64D8-4772-9160-DB0EB086A397}" srcOrd="14" destOrd="0" presId="urn:microsoft.com/office/officeart/2005/8/layout/default"/>
    <dgm:cxn modelId="{1CE31376-E02F-4E7B-BFC6-86E34DB9D548}" type="presParOf" srcId="{D0770B4A-4E9D-45FE-91B5-6A95517157BC}" destId="{621C8D19-E9F3-4A9E-B721-2BF97ECA5402}" srcOrd="15" destOrd="0" presId="urn:microsoft.com/office/officeart/2005/8/layout/default"/>
    <dgm:cxn modelId="{6B657670-6E9C-4485-BA0B-3C9EEE8B852D}" type="presParOf" srcId="{D0770B4A-4E9D-45FE-91B5-6A95517157BC}" destId="{1BE5B5D0-DDAA-4E1A-9799-B4FD13893BC0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F77EE3-9045-43A7-B88D-F1DB574DE9B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31B76C-AC6C-4F60-9EBD-55FF4F80F98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обсуждение с дошкольниками сказок, созданных детскими писателями</a:t>
          </a:r>
          <a:endParaRPr lang="ru-RU" sz="1600" b="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30F905AA-4314-4590-A1B9-F70A7B5D0D5C}" type="parTrans" cxnId="{51DD4F06-E9A0-4130-805B-44384C174335}">
      <dgm:prSet/>
      <dgm:spPr/>
      <dgm:t>
        <a:bodyPr/>
        <a:lstStyle/>
        <a:p>
          <a:endParaRPr lang="ru-RU"/>
        </a:p>
      </dgm:t>
    </dgm:pt>
    <dgm:pt modelId="{CAEBF53D-FE76-49B7-B24B-24C5F53EAF48}" type="sibTrans" cxnId="{51DD4F06-E9A0-4130-805B-44384C174335}">
      <dgm:prSet/>
      <dgm:spPr/>
      <dgm:t>
        <a:bodyPr/>
        <a:lstStyle/>
        <a:p>
          <a:endParaRPr lang="ru-RU"/>
        </a:p>
      </dgm:t>
    </dgm:pt>
    <dgm:pt modelId="{133DB974-F7CE-474A-AA9D-92BAA9F1BC6C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придание известным народным и авторским сказкам экологического сюжета, </a:t>
          </a:r>
          <a:endParaRPr lang="ru-RU" sz="1600" b="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A7F4396C-12BD-4BEA-ABB5-610428AA0715}" type="parTrans" cxnId="{8E35158A-780E-4E27-899C-94376435F343}">
      <dgm:prSet/>
      <dgm:spPr/>
      <dgm:t>
        <a:bodyPr/>
        <a:lstStyle/>
        <a:p>
          <a:endParaRPr lang="ru-RU"/>
        </a:p>
      </dgm:t>
    </dgm:pt>
    <dgm:pt modelId="{98EC133C-7BB9-410D-B479-ECA434158D41}" type="sibTrans" cxnId="{8E35158A-780E-4E27-899C-94376435F343}">
      <dgm:prSet/>
      <dgm:spPr/>
      <dgm:t>
        <a:bodyPr/>
        <a:lstStyle/>
        <a:p>
          <a:endParaRPr lang="ru-RU"/>
        </a:p>
      </dgm:t>
    </dgm:pt>
    <dgm:pt modelId="{75537420-57A3-420D-BF3D-CD6966354A6D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сочинение сказки на заданный сюжет в микро группах или по цепочке</a:t>
          </a:r>
          <a:endParaRPr lang="ru-RU" sz="1600" b="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18CCF900-C94C-4E75-8DD0-D71C3C8ED383}" type="parTrans" cxnId="{F9C7E846-02F4-434E-A855-785DA88C9A04}">
      <dgm:prSet/>
      <dgm:spPr/>
      <dgm:t>
        <a:bodyPr/>
        <a:lstStyle/>
        <a:p>
          <a:endParaRPr lang="ru-RU"/>
        </a:p>
      </dgm:t>
    </dgm:pt>
    <dgm:pt modelId="{59C5B577-3CF6-4E48-8CCB-60FE227C82F1}" type="sibTrans" cxnId="{F9C7E846-02F4-434E-A855-785DA88C9A04}">
      <dgm:prSet/>
      <dgm:spPr/>
      <dgm:t>
        <a:bodyPr/>
        <a:lstStyle/>
        <a:p>
          <a:endParaRPr lang="ru-RU"/>
        </a:p>
      </dgm:t>
    </dgm:pt>
    <dgm:pt modelId="{698C1C7D-CFE5-4593-81F4-D20712D1E52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сочинение детьми собственных сказок (на занятие – индивидуально или в микро группах и дома с родителями)</a:t>
          </a:r>
          <a:endParaRPr lang="ru-RU" sz="1600" b="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16320282-4348-4DA3-B6A7-882B4AFF0016}" type="parTrans" cxnId="{8CAF38F9-BBD4-4DBF-8D28-C3309A4A7A81}">
      <dgm:prSet/>
      <dgm:spPr/>
      <dgm:t>
        <a:bodyPr/>
        <a:lstStyle/>
        <a:p>
          <a:endParaRPr lang="ru-RU"/>
        </a:p>
      </dgm:t>
    </dgm:pt>
    <dgm:pt modelId="{1005B58F-498D-491E-BC11-6FAF007EA034}" type="sibTrans" cxnId="{8CAF38F9-BBD4-4DBF-8D28-C3309A4A7A81}">
      <dgm:prSet/>
      <dgm:spPr/>
      <dgm:t>
        <a:bodyPr/>
        <a:lstStyle/>
        <a:p>
          <a:endParaRPr lang="ru-RU"/>
        </a:p>
      </dgm:t>
    </dgm:pt>
    <dgm:pt modelId="{0D2408BC-B98A-484D-A68C-519E1A4BB8DD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красочное оформление своих произведений, проведение  мероприятия, например «Вечера сказок»;</a:t>
          </a:r>
          <a:endParaRPr lang="ru-RU" sz="1600" b="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29038756-7892-4252-BAC9-CA774E4AD5B0}" type="parTrans" cxnId="{65FDEBC4-7934-4CA6-950E-DEABC2AF4B07}">
      <dgm:prSet/>
      <dgm:spPr/>
      <dgm:t>
        <a:bodyPr/>
        <a:lstStyle/>
        <a:p>
          <a:endParaRPr lang="ru-RU"/>
        </a:p>
      </dgm:t>
    </dgm:pt>
    <dgm:pt modelId="{D4956070-59F9-482D-83FF-CEC32A53A093}" type="sibTrans" cxnId="{65FDEBC4-7934-4CA6-950E-DEABC2AF4B07}">
      <dgm:prSet/>
      <dgm:spPr/>
      <dgm:t>
        <a:bodyPr/>
        <a:lstStyle/>
        <a:p>
          <a:endParaRPr lang="ru-RU"/>
        </a:p>
      </dgm:t>
    </dgm:pt>
    <dgm:pt modelId="{3383D9E9-BDA0-4B56-A586-29CD964E5373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- организация выставки лучших работ</a:t>
          </a:r>
          <a:endParaRPr lang="ru-RU" sz="1600" b="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F3572152-F426-4EC0-BAFD-3493D8776D04}" type="parTrans" cxnId="{D3D7DDF6-AEF1-4947-BCAC-EF98E75E11BB}">
      <dgm:prSet/>
      <dgm:spPr/>
      <dgm:t>
        <a:bodyPr/>
        <a:lstStyle/>
        <a:p>
          <a:endParaRPr lang="ru-RU"/>
        </a:p>
      </dgm:t>
    </dgm:pt>
    <dgm:pt modelId="{2BADF173-8C7A-4523-A9AF-59A3D826FC6D}" type="sibTrans" cxnId="{D3D7DDF6-AEF1-4947-BCAC-EF98E75E11BB}">
      <dgm:prSet/>
      <dgm:spPr/>
      <dgm:t>
        <a:bodyPr/>
        <a:lstStyle/>
        <a:p>
          <a:endParaRPr lang="ru-RU"/>
        </a:p>
      </dgm:t>
    </dgm:pt>
    <dgm:pt modelId="{B68A9065-F272-410E-A177-26EF9C92AC39}" type="pres">
      <dgm:prSet presAssocID="{6CF77EE3-9045-43A7-B88D-F1DB574DE9BC}" presName="diagram" presStyleCnt="0">
        <dgm:presLayoutVars>
          <dgm:dir/>
          <dgm:resizeHandles val="exact"/>
        </dgm:presLayoutVars>
      </dgm:prSet>
      <dgm:spPr/>
    </dgm:pt>
    <dgm:pt modelId="{137F3D02-D099-4D10-A613-1D7BE2ABA700}" type="pres">
      <dgm:prSet presAssocID="{3431B76C-AC6C-4F60-9EBD-55FF4F80F984}" presName="node" presStyleLbl="node1" presStyleIdx="0" presStyleCnt="6" custLinFactNeighborX="-1453" custLinFactNeighborY="-3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3AFEC-2B9C-4711-99F8-6EA4B5541513}" type="pres">
      <dgm:prSet presAssocID="{CAEBF53D-FE76-49B7-B24B-24C5F53EAF48}" presName="sibTrans" presStyleCnt="0"/>
      <dgm:spPr/>
    </dgm:pt>
    <dgm:pt modelId="{EE9941AC-63C0-4B70-803A-CD26A392F864}" type="pres">
      <dgm:prSet presAssocID="{133DB974-F7CE-474A-AA9D-92BAA9F1BC6C}" presName="node" presStyleLbl="node1" presStyleIdx="1" presStyleCnt="6" custLinFactNeighborX="-1453" custLinFactNeighborY="-3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B72E7-7F19-45E5-BF65-6508ECDF32C6}" type="pres">
      <dgm:prSet presAssocID="{98EC133C-7BB9-410D-B479-ECA434158D41}" presName="sibTrans" presStyleCnt="0"/>
      <dgm:spPr/>
    </dgm:pt>
    <dgm:pt modelId="{1991795D-8727-4869-92E2-404FAD04A155}" type="pres">
      <dgm:prSet presAssocID="{75537420-57A3-420D-BF3D-CD6966354A6D}" presName="node" presStyleLbl="node1" presStyleIdx="2" presStyleCnt="6" custLinFactNeighborX="-1453" custLinFactNeighborY="-3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A33E0-D3DD-4A0E-9C34-8DB76F2FCB0C}" type="pres">
      <dgm:prSet presAssocID="{59C5B577-3CF6-4E48-8CCB-60FE227C82F1}" presName="sibTrans" presStyleCnt="0"/>
      <dgm:spPr/>
    </dgm:pt>
    <dgm:pt modelId="{EED1857A-BEAC-4952-9FBE-B0B090BFB822}" type="pres">
      <dgm:prSet presAssocID="{698C1C7D-CFE5-4593-81F4-D20712D1E52A}" presName="node" presStyleLbl="node1" presStyleIdx="3" presStyleCnt="6" custLinFactNeighborX="-1453" custLinFactNeighborY="-3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BADFB-5A5D-42E0-906F-BCD9A6136F9C}" type="pres">
      <dgm:prSet presAssocID="{1005B58F-498D-491E-BC11-6FAF007EA034}" presName="sibTrans" presStyleCnt="0"/>
      <dgm:spPr/>
    </dgm:pt>
    <dgm:pt modelId="{CA6B7232-0367-43DC-B0C4-6675EE2EBF6E}" type="pres">
      <dgm:prSet presAssocID="{0D2408BC-B98A-484D-A68C-519E1A4BB8DD}" presName="node" presStyleLbl="node1" presStyleIdx="4" presStyleCnt="6" custLinFactNeighborX="-1453" custLinFactNeighborY="-3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2F005-921C-4CB7-A895-82307F269415}" type="pres">
      <dgm:prSet presAssocID="{D4956070-59F9-482D-83FF-CEC32A53A093}" presName="sibTrans" presStyleCnt="0"/>
      <dgm:spPr/>
    </dgm:pt>
    <dgm:pt modelId="{0EBE5A9F-470D-46F8-A340-8567A08B476F}" type="pres">
      <dgm:prSet presAssocID="{3383D9E9-BDA0-4B56-A586-29CD964E5373}" presName="node" presStyleLbl="node1" presStyleIdx="5" presStyleCnt="6" custLinFactNeighborX="-1453" custLinFactNeighborY="-3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DD4F06-E9A0-4130-805B-44384C174335}" srcId="{6CF77EE3-9045-43A7-B88D-F1DB574DE9BC}" destId="{3431B76C-AC6C-4F60-9EBD-55FF4F80F984}" srcOrd="0" destOrd="0" parTransId="{30F905AA-4314-4590-A1B9-F70A7B5D0D5C}" sibTransId="{CAEBF53D-FE76-49B7-B24B-24C5F53EAF48}"/>
    <dgm:cxn modelId="{D84FC9A7-0036-4BF3-8479-089CA437994A}" type="presOf" srcId="{3431B76C-AC6C-4F60-9EBD-55FF4F80F984}" destId="{137F3D02-D099-4D10-A613-1D7BE2ABA700}" srcOrd="0" destOrd="0" presId="urn:microsoft.com/office/officeart/2005/8/layout/default"/>
    <dgm:cxn modelId="{8E35158A-780E-4E27-899C-94376435F343}" srcId="{6CF77EE3-9045-43A7-B88D-F1DB574DE9BC}" destId="{133DB974-F7CE-474A-AA9D-92BAA9F1BC6C}" srcOrd="1" destOrd="0" parTransId="{A7F4396C-12BD-4BEA-ABB5-610428AA0715}" sibTransId="{98EC133C-7BB9-410D-B479-ECA434158D41}"/>
    <dgm:cxn modelId="{8CAF38F9-BBD4-4DBF-8D28-C3309A4A7A81}" srcId="{6CF77EE3-9045-43A7-B88D-F1DB574DE9BC}" destId="{698C1C7D-CFE5-4593-81F4-D20712D1E52A}" srcOrd="3" destOrd="0" parTransId="{16320282-4348-4DA3-B6A7-882B4AFF0016}" sibTransId="{1005B58F-498D-491E-BC11-6FAF007EA034}"/>
    <dgm:cxn modelId="{E91F6981-ABD1-4888-8EFA-5E38EB5D65C2}" type="presOf" srcId="{3383D9E9-BDA0-4B56-A586-29CD964E5373}" destId="{0EBE5A9F-470D-46F8-A340-8567A08B476F}" srcOrd="0" destOrd="0" presId="urn:microsoft.com/office/officeart/2005/8/layout/default"/>
    <dgm:cxn modelId="{7E98A3E9-C2E9-4D3D-A2DA-779FE02E345E}" type="presOf" srcId="{133DB974-F7CE-474A-AA9D-92BAA9F1BC6C}" destId="{EE9941AC-63C0-4B70-803A-CD26A392F864}" srcOrd="0" destOrd="0" presId="urn:microsoft.com/office/officeart/2005/8/layout/default"/>
    <dgm:cxn modelId="{244E42A3-B434-4823-ABD5-2B3F3EF4800C}" type="presOf" srcId="{75537420-57A3-420D-BF3D-CD6966354A6D}" destId="{1991795D-8727-4869-92E2-404FAD04A155}" srcOrd="0" destOrd="0" presId="urn:microsoft.com/office/officeart/2005/8/layout/default"/>
    <dgm:cxn modelId="{26B323E1-7343-4CB4-B58B-E0CA8BE42B76}" type="presOf" srcId="{6CF77EE3-9045-43A7-B88D-F1DB574DE9BC}" destId="{B68A9065-F272-410E-A177-26EF9C92AC39}" srcOrd="0" destOrd="0" presId="urn:microsoft.com/office/officeart/2005/8/layout/default"/>
    <dgm:cxn modelId="{65FDEBC4-7934-4CA6-950E-DEABC2AF4B07}" srcId="{6CF77EE3-9045-43A7-B88D-F1DB574DE9BC}" destId="{0D2408BC-B98A-484D-A68C-519E1A4BB8DD}" srcOrd="4" destOrd="0" parTransId="{29038756-7892-4252-BAC9-CA774E4AD5B0}" sibTransId="{D4956070-59F9-482D-83FF-CEC32A53A093}"/>
    <dgm:cxn modelId="{D3D7DDF6-AEF1-4947-BCAC-EF98E75E11BB}" srcId="{6CF77EE3-9045-43A7-B88D-F1DB574DE9BC}" destId="{3383D9E9-BDA0-4B56-A586-29CD964E5373}" srcOrd="5" destOrd="0" parTransId="{F3572152-F426-4EC0-BAFD-3493D8776D04}" sibTransId="{2BADF173-8C7A-4523-A9AF-59A3D826FC6D}"/>
    <dgm:cxn modelId="{2909FDA3-51D2-4066-9CA9-E3BFAFD8225B}" type="presOf" srcId="{0D2408BC-B98A-484D-A68C-519E1A4BB8DD}" destId="{CA6B7232-0367-43DC-B0C4-6675EE2EBF6E}" srcOrd="0" destOrd="0" presId="urn:microsoft.com/office/officeart/2005/8/layout/default"/>
    <dgm:cxn modelId="{7B4F71B7-E1FF-4843-A554-2F4B2FB71E2C}" type="presOf" srcId="{698C1C7D-CFE5-4593-81F4-D20712D1E52A}" destId="{EED1857A-BEAC-4952-9FBE-B0B090BFB822}" srcOrd="0" destOrd="0" presId="urn:microsoft.com/office/officeart/2005/8/layout/default"/>
    <dgm:cxn modelId="{F9C7E846-02F4-434E-A855-785DA88C9A04}" srcId="{6CF77EE3-9045-43A7-B88D-F1DB574DE9BC}" destId="{75537420-57A3-420D-BF3D-CD6966354A6D}" srcOrd="2" destOrd="0" parTransId="{18CCF900-C94C-4E75-8DD0-D71C3C8ED383}" sibTransId="{59C5B577-3CF6-4E48-8CCB-60FE227C82F1}"/>
    <dgm:cxn modelId="{21CFECAA-E0CE-4E1C-8793-8659EC06B73C}" type="presParOf" srcId="{B68A9065-F272-410E-A177-26EF9C92AC39}" destId="{137F3D02-D099-4D10-A613-1D7BE2ABA700}" srcOrd="0" destOrd="0" presId="urn:microsoft.com/office/officeart/2005/8/layout/default"/>
    <dgm:cxn modelId="{3D6DD53F-0C1A-4BEB-943E-5C3BE62EE260}" type="presParOf" srcId="{B68A9065-F272-410E-A177-26EF9C92AC39}" destId="{0BB3AFEC-2B9C-4711-99F8-6EA4B5541513}" srcOrd="1" destOrd="0" presId="urn:microsoft.com/office/officeart/2005/8/layout/default"/>
    <dgm:cxn modelId="{D93F1306-07F6-4FCC-AA65-CFC5DD47807B}" type="presParOf" srcId="{B68A9065-F272-410E-A177-26EF9C92AC39}" destId="{EE9941AC-63C0-4B70-803A-CD26A392F864}" srcOrd="2" destOrd="0" presId="urn:microsoft.com/office/officeart/2005/8/layout/default"/>
    <dgm:cxn modelId="{5BCED340-C858-46C8-9B98-21B13133BC7A}" type="presParOf" srcId="{B68A9065-F272-410E-A177-26EF9C92AC39}" destId="{E85B72E7-7F19-45E5-BF65-6508ECDF32C6}" srcOrd="3" destOrd="0" presId="urn:microsoft.com/office/officeart/2005/8/layout/default"/>
    <dgm:cxn modelId="{BC10590F-E85A-42D2-9576-6E060664B2F9}" type="presParOf" srcId="{B68A9065-F272-410E-A177-26EF9C92AC39}" destId="{1991795D-8727-4869-92E2-404FAD04A155}" srcOrd="4" destOrd="0" presId="urn:microsoft.com/office/officeart/2005/8/layout/default"/>
    <dgm:cxn modelId="{37F9C3C2-4EAA-430A-AA45-AFB735C5E34C}" type="presParOf" srcId="{B68A9065-F272-410E-A177-26EF9C92AC39}" destId="{9E1A33E0-D3DD-4A0E-9C34-8DB76F2FCB0C}" srcOrd="5" destOrd="0" presId="urn:microsoft.com/office/officeart/2005/8/layout/default"/>
    <dgm:cxn modelId="{2EC7D2BB-53D3-4820-AAD5-7AA9008FB0ED}" type="presParOf" srcId="{B68A9065-F272-410E-A177-26EF9C92AC39}" destId="{EED1857A-BEAC-4952-9FBE-B0B090BFB822}" srcOrd="6" destOrd="0" presId="urn:microsoft.com/office/officeart/2005/8/layout/default"/>
    <dgm:cxn modelId="{1A647D9E-13AD-413F-B555-CD6DDB172063}" type="presParOf" srcId="{B68A9065-F272-410E-A177-26EF9C92AC39}" destId="{094BADFB-5A5D-42E0-906F-BCD9A6136F9C}" srcOrd="7" destOrd="0" presId="urn:microsoft.com/office/officeart/2005/8/layout/default"/>
    <dgm:cxn modelId="{0FA4586A-0903-4559-BB9F-8B5D2E2DD1FC}" type="presParOf" srcId="{B68A9065-F272-410E-A177-26EF9C92AC39}" destId="{CA6B7232-0367-43DC-B0C4-6675EE2EBF6E}" srcOrd="8" destOrd="0" presId="urn:microsoft.com/office/officeart/2005/8/layout/default"/>
    <dgm:cxn modelId="{862B9446-F37A-4C81-A5C4-DDEED40E4BBD}" type="presParOf" srcId="{B68A9065-F272-410E-A177-26EF9C92AC39}" destId="{53E2F005-921C-4CB7-A895-82307F269415}" srcOrd="9" destOrd="0" presId="urn:microsoft.com/office/officeart/2005/8/layout/default"/>
    <dgm:cxn modelId="{A4D96EAB-77F1-462C-828A-E8A3D684CF4E}" type="presParOf" srcId="{B68A9065-F272-410E-A177-26EF9C92AC39}" destId="{0EBE5A9F-470D-46F8-A340-8567A08B476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3B10D8-FA98-4E70-B2E6-47BF6E261BC8}" type="doc">
      <dgm:prSet loTypeId="urn:microsoft.com/office/officeart/2005/8/layout/defaul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2F50388-2B06-4D95-96C6-55FFD332B779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- определение места, где будут происходить события;</a:t>
          </a:r>
          <a:endParaRPr lang="ru-RU" sz="16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57EE9746-B49D-46D4-B370-D9DABD63BD11}" type="parTrans" cxnId="{0B52F74F-A532-4CB0-917B-07BE7E444CF1}">
      <dgm:prSet/>
      <dgm:spPr/>
      <dgm:t>
        <a:bodyPr/>
        <a:lstStyle/>
        <a:p>
          <a:endParaRPr lang="ru-RU"/>
        </a:p>
      </dgm:t>
    </dgm:pt>
    <dgm:pt modelId="{E4D943D5-6DB2-4F10-A34C-2A5EC93D30CC}" type="sibTrans" cxnId="{0B52F74F-A532-4CB0-917B-07BE7E444CF1}">
      <dgm:prSet/>
      <dgm:spPr/>
      <dgm:t>
        <a:bodyPr/>
        <a:lstStyle/>
        <a:p>
          <a:endParaRPr lang="ru-RU"/>
        </a:p>
      </dgm:t>
    </dgm:pt>
    <dgm:pt modelId="{1E3A1AA8-86F4-424B-ABA5-3E420C3EC5D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- выбор основных героев (положительного и отрицательного);</a:t>
          </a:r>
          <a:endParaRPr lang="ru-RU" sz="16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A34E9D41-2E13-43C8-BFBB-55084FE24F8F}" type="parTrans" cxnId="{484A256E-0663-43AB-8C18-D13AA7B7DD44}">
      <dgm:prSet/>
      <dgm:spPr/>
      <dgm:t>
        <a:bodyPr/>
        <a:lstStyle/>
        <a:p>
          <a:endParaRPr lang="ru-RU"/>
        </a:p>
      </dgm:t>
    </dgm:pt>
    <dgm:pt modelId="{0C6BB9B9-3E5E-468A-9E5A-6561E28CF4F4}" type="sibTrans" cxnId="{484A256E-0663-43AB-8C18-D13AA7B7DD44}">
      <dgm:prSet/>
      <dgm:spPr/>
      <dgm:t>
        <a:bodyPr/>
        <a:lstStyle/>
        <a:p>
          <a:endParaRPr lang="ru-RU"/>
        </a:p>
      </dgm:t>
    </dgm:pt>
    <dgm:pt modelId="{BB00A02A-ED53-4DD7-A9E3-618EB7854C6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- выбор волшебства (придумывание волшебника, волшебной силы, волшебных слов или волшебного предмета);</a:t>
          </a:r>
          <a:endParaRPr lang="ru-RU" sz="16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7C83452B-F721-46AD-8CFF-09C2E3FE398A}" type="parTrans" cxnId="{50DF2DE5-6892-4FBD-A0A0-B9D9CA6C33A9}">
      <dgm:prSet/>
      <dgm:spPr/>
      <dgm:t>
        <a:bodyPr/>
        <a:lstStyle/>
        <a:p>
          <a:endParaRPr lang="ru-RU"/>
        </a:p>
      </dgm:t>
    </dgm:pt>
    <dgm:pt modelId="{B8FBA537-A775-4408-B606-FC3C5D585606}" type="sibTrans" cxnId="{50DF2DE5-6892-4FBD-A0A0-B9D9CA6C33A9}">
      <dgm:prSet/>
      <dgm:spPr/>
      <dgm:t>
        <a:bodyPr/>
        <a:lstStyle/>
        <a:p>
          <a:endParaRPr lang="ru-RU"/>
        </a:p>
      </dgm:t>
    </dgm:pt>
    <dgm:pt modelId="{CE45AF4D-380C-4A5B-85C6-B5C5255CE36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- определение взаимодействия (борьбы) героев за обладание волшебным предметом для реализации своих целей;, общение (договориться, объяснить, разрешить спор), помощь (спасти, освободить, защитить, вылечить) и др.;</a:t>
          </a:r>
          <a:endParaRPr lang="ru-RU" sz="16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A27DBB26-2B15-4009-A8F4-89ACA60EB67F}" type="parTrans" cxnId="{2F51EC97-A550-4526-A745-100D07F2F19A}">
      <dgm:prSet/>
      <dgm:spPr/>
      <dgm:t>
        <a:bodyPr/>
        <a:lstStyle/>
        <a:p>
          <a:endParaRPr lang="ru-RU"/>
        </a:p>
      </dgm:t>
    </dgm:pt>
    <dgm:pt modelId="{DB510037-CB4E-459E-A0EC-C94A9FA3A76C}" type="sibTrans" cxnId="{2F51EC97-A550-4526-A745-100D07F2F19A}">
      <dgm:prSet/>
      <dgm:spPr/>
      <dgm:t>
        <a:bodyPr/>
        <a:lstStyle/>
        <a:p>
          <a:endParaRPr lang="ru-RU"/>
        </a:p>
      </dgm:t>
    </dgm:pt>
    <dgm:pt modelId="{7D7B35D0-07D8-4698-ADAC-F2421C11817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- разрешение конфликта, можно использовать усиление (у положительного героя появляется помощник) или ослабление действий для создания равновесия между героями, при решении конфликта не должен страдать окружающий мир.</a:t>
          </a:r>
          <a:endParaRPr lang="ru-RU" sz="16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2B0C5707-1573-477D-9117-A479E8CFFBF7}" type="parTrans" cxnId="{9851830C-331D-470F-999D-7BA45B843D18}">
      <dgm:prSet/>
      <dgm:spPr/>
      <dgm:t>
        <a:bodyPr/>
        <a:lstStyle/>
        <a:p>
          <a:endParaRPr lang="ru-RU"/>
        </a:p>
      </dgm:t>
    </dgm:pt>
    <dgm:pt modelId="{CA36BC8D-57ED-4A4D-AD54-60935965F9A1}" type="sibTrans" cxnId="{9851830C-331D-470F-999D-7BA45B843D18}">
      <dgm:prSet/>
      <dgm:spPr/>
      <dgm:t>
        <a:bodyPr/>
        <a:lstStyle/>
        <a:p>
          <a:endParaRPr lang="ru-RU"/>
        </a:p>
      </dgm:t>
    </dgm:pt>
    <dgm:pt modelId="{219BC016-9E67-4FE0-A760-271CA8857391}" type="pres">
      <dgm:prSet presAssocID="{FC3B10D8-FA98-4E70-B2E6-47BF6E261BC8}" presName="diagram" presStyleCnt="0">
        <dgm:presLayoutVars>
          <dgm:dir/>
          <dgm:resizeHandles val="exact"/>
        </dgm:presLayoutVars>
      </dgm:prSet>
      <dgm:spPr/>
    </dgm:pt>
    <dgm:pt modelId="{D8B304AC-B173-45BD-B317-1BB56BABBF2E}" type="pres">
      <dgm:prSet presAssocID="{F2F50388-2B06-4D95-96C6-55FFD332B77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6197F-5CC4-4F78-A1A1-AD22B3650D35}" type="pres">
      <dgm:prSet presAssocID="{E4D943D5-6DB2-4F10-A34C-2A5EC93D30CC}" presName="sibTrans" presStyleCnt="0"/>
      <dgm:spPr/>
    </dgm:pt>
    <dgm:pt modelId="{24F97F60-FC14-429D-B148-0F01ABC86667}" type="pres">
      <dgm:prSet presAssocID="{1E3A1AA8-86F4-424B-ABA5-3E420C3EC5D2}" presName="node" presStyleLbl="node1" presStyleIdx="1" presStyleCnt="5">
        <dgm:presLayoutVars>
          <dgm:bulletEnabled val="1"/>
        </dgm:presLayoutVars>
      </dgm:prSet>
      <dgm:spPr/>
    </dgm:pt>
    <dgm:pt modelId="{B1508F6B-2AD0-449D-80A3-B59DB0B86061}" type="pres">
      <dgm:prSet presAssocID="{0C6BB9B9-3E5E-468A-9E5A-6561E28CF4F4}" presName="sibTrans" presStyleCnt="0"/>
      <dgm:spPr/>
    </dgm:pt>
    <dgm:pt modelId="{3AB9BB91-2562-4B6C-8B54-7306E2084FA4}" type="pres">
      <dgm:prSet presAssocID="{BB00A02A-ED53-4DD7-A9E3-618EB7854C67}" presName="node" presStyleLbl="node1" presStyleIdx="2" presStyleCnt="5">
        <dgm:presLayoutVars>
          <dgm:bulletEnabled val="1"/>
        </dgm:presLayoutVars>
      </dgm:prSet>
      <dgm:spPr/>
    </dgm:pt>
    <dgm:pt modelId="{B39D9C33-21B6-49C8-A915-D9C694A9B826}" type="pres">
      <dgm:prSet presAssocID="{B8FBA537-A775-4408-B606-FC3C5D585606}" presName="sibTrans" presStyleCnt="0"/>
      <dgm:spPr/>
    </dgm:pt>
    <dgm:pt modelId="{01693ECA-6F8F-4854-9B9B-AE6FAFCF1769}" type="pres">
      <dgm:prSet presAssocID="{CE45AF4D-380C-4A5B-85C6-B5C5255CE36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7708C-0ABA-4149-977A-3C6997E05F60}" type="pres">
      <dgm:prSet presAssocID="{DB510037-CB4E-459E-A0EC-C94A9FA3A76C}" presName="sibTrans" presStyleCnt="0"/>
      <dgm:spPr/>
    </dgm:pt>
    <dgm:pt modelId="{97E589F4-169A-42B4-A973-69E8CDBB9287}" type="pres">
      <dgm:prSet presAssocID="{7D7B35D0-07D8-4698-ADAC-F2421C11817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838298-1BA9-460F-8CCF-C5E992505F94}" type="presOf" srcId="{BB00A02A-ED53-4DD7-A9E3-618EB7854C67}" destId="{3AB9BB91-2562-4B6C-8B54-7306E2084FA4}" srcOrd="0" destOrd="0" presId="urn:microsoft.com/office/officeart/2005/8/layout/default"/>
    <dgm:cxn modelId="{0B52F74F-A532-4CB0-917B-07BE7E444CF1}" srcId="{FC3B10D8-FA98-4E70-B2E6-47BF6E261BC8}" destId="{F2F50388-2B06-4D95-96C6-55FFD332B779}" srcOrd="0" destOrd="0" parTransId="{57EE9746-B49D-46D4-B370-D9DABD63BD11}" sibTransId="{E4D943D5-6DB2-4F10-A34C-2A5EC93D30CC}"/>
    <dgm:cxn modelId="{8854D930-1A4A-4AE0-88B3-2F0034B6B378}" type="presOf" srcId="{1E3A1AA8-86F4-424B-ABA5-3E420C3EC5D2}" destId="{24F97F60-FC14-429D-B148-0F01ABC86667}" srcOrd="0" destOrd="0" presId="urn:microsoft.com/office/officeart/2005/8/layout/default"/>
    <dgm:cxn modelId="{9851830C-331D-470F-999D-7BA45B843D18}" srcId="{FC3B10D8-FA98-4E70-B2E6-47BF6E261BC8}" destId="{7D7B35D0-07D8-4698-ADAC-F2421C118176}" srcOrd="4" destOrd="0" parTransId="{2B0C5707-1573-477D-9117-A479E8CFFBF7}" sibTransId="{CA36BC8D-57ED-4A4D-AD54-60935965F9A1}"/>
    <dgm:cxn modelId="{50DF2DE5-6892-4FBD-A0A0-B9D9CA6C33A9}" srcId="{FC3B10D8-FA98-4E70-B2E6-47BF6E261BC8}" destId="{BB00A02A-ED53-4DD7-A9E3-618EB7854C67}" srcOrd="2" destOrd="0" parTransId="{7C83452B-F721-46AD-8CFF-09C2E3FE398A}" sibTransId="{B8FBA537-A775-4408-B606-FC3C5D585606}"/>
    <dgm:cxn modelId="{06AC3CDC-824B-4DC3-871A-15DE6D6A7ADB}" type="presOf" srcId="{F2F50388-2B06-4D95-96C6-55FFD332B779}" destId="{D8B304AC-B173-45BD-B317-1BB56BABBF2E}" srcOrd="0" destOrd="0" presId="urn:microsoft.com/office/officeart/2005/8/layout/default"/>
    <dgm:cxn modelId="{2F51EC97-A550-4526-A745-100D07F2F19A}" srcId="{FC3B10D8-FA98-4E70-B2E6-47BF6E261BC8}" destId="{CE45AF4D-380C-4A5B-85C6-B5C5255CE363}" srcOrd="3" destOrd="0" parTransId="{A27DBB26-2B15-4009-A8F4-89ACA60EB67F}" sibTransId="{DB510037-CB4E-459E-A0EC-C94A9FA3A76C}"/>
    <dgm:cxn modelId="{10A1EE59-0A31-4814-A89F-8A8C560F6876}" type="presOf" srcId="{CE45AF4D-380C-4A5B-85C6-B5C5255CE363}" destId="{01693ECA-6F8F-4854-9B9B-AE6FAFCF1769}" srcOrd="0" destOrd="0" presId="urn:microsoft.com/office/officeart/2005/8/layout/default"/>
    <dgm:cxn modelId="{BA74DAED-8BE6-4951-882D-F5D2233E6C2E}" type="presOf" srcId="{FC3B10D8-FA98-4E70-B2E6-47BF6E261BC8}" destId="{219BC016-9E67-4FE0-A760-271CA8857391}" srcOrd="0" destOrd="0" presId="urn:microsoft.com/office/officeart/2005/8/layout/default"/>
    <dgm:cxn modelId="{484A256E-0663-43AB-8C18-D13AA7B7DD44}" srcId="{FC3B10D8-FA98-4E70-B2E6-47BF6E261BC8}" destId="{1E3A1AA8-86F4-424B-ABA5-3E420C3EC5D2}" srcOrd="1" destOrd="0" parTransId="{A34E9D41-2E13-43C8-BFBB-55084FE24F8F}" sibTransId="{0C6BB9B9-3E5E-468A-9E5A-6561E28CF4F4}"/>
    <dgm:cxn modelId="{F8118AAF-B18D-49CF-8BEE-9860EF8AFFC8}" type="presOf" srcId="{7D7B35D0-07D8-4698-ADAC-F2421C118176}" destId="{97E589F4-169A-42B4-A973-69E8CDBB9287}" srcOrd="0" destOrd="0" presId="urn:microsoft.com/office/officeart/2005/8/layout/default"/>
    <dgm:cxn modelId="{5EBBDE2E-A17B-48B2-A82D-68D0F7BE44E9}" type="presParOf" srcId="{219BC016-9E67-4FE0-A760-271CA8857391}" destId="{D8B304AC-B173-45BD-B317-1BB56BABBF2E}" srcOrd="0" destOrd="0" presId="urn:microsoft.com/office/officeart/2005/8/layout/default"/>
    <dgm:cxn modelId="{7EA80018-54A5-4139-A59F-D05A3D98E976}" type="presParOf" srcId="{219BC016-9E67-4FE0-A760-271CA8857391}" destId="{1C96197F-5CC4-4F78-A1A1-AD22B3650D35}" srcOrd="1" destOrd="0" presId="urn:microsoft.com/office/officeart/2005/8/layout/default"/>
    <dgm:cxn modelId="{0780C4D0-CA04-4DC1-AB71-6FB3933DF465}" type="presParOf" srcId="{219BC016-9E67-4FE0-A760-271CA8857391}" destId="{24F97F60-FC14-429D-B148-0F01ABC86667}" srcOrd="2" destOrd="0" presId="urn:microsoft.com/office/officeart/2005/8/layout/default"/>
    <dgm:cxn modelId="{0B894CD1-0300-49B6-8784-7A68B784B21F}" type="presParOf" srcId="{219BC016-9E67-4FE0-A760-271CA8857391}" destId="{B1508F6B-2AD0-449D-80A3-B59DB0B86061}" srcOrd="3" destOrd="0" presId="urn:microsoft.com/office/officeart/2005/8/layout/default"/>
    <dgm:cxn modelId="{04346E3E-92A9-4D29-BABE-15B744A24CC5}" type="presParOf" srcId="{219BC016-9E67-4FE0-A760-271CA8857391}" destId="{3AB9BB91-2562-4B6C-8B54-7306E2084FA4}" srcOrd="4" destOrd="0" presId="urn:microsoft.com/office/officeart/2005/8/layout/default"/>
    <dgm:cxn modelId="{998E020B-2FFA-4D61-AB60-F7E3173296CB}" type="presParOf" srcId="{219BC016-9E67-4FE0-A760-271CA8857391}" destId="{B39D9C33-21B6-49C8-A915-D9C694A9B826}" srcOrd="5" destOrd="0" presId="urn:microsoft.com/office/officeart/2005/8/layout/default"/>
    <dgm:cxn modelId="{7680AB45-A18B-4328-8E48-78C417F563ED}" type="presParOf" srcId="{219BC016-9E67-4FE0-A760-271CA8857391}" destId="{01693ECA-6F8F-4854-9B9B-AE6FAFCF1769}" srcOrd="6" destOrd="0" presId="urn:microsoft.com/office/officeart/2005/8/layout/default"/>
    <dgm:cxn modelId="{4C13BAF2-AC25-4E67-A115-0371C0627BE3}" type="presParOf" srcId="{219BC016-9E67-4FE0-A760-271CA8857391}" destId="{A6E7708C-0ABA-4149-977A-3C6997E05F60}" srcOrd="7" destOrd="0" presId="urn:microsoft.com/office/officeart/2005/8/layout/default"/>
    <dgm:cxn modelId="{714A0515-B99A-4658-A3A3-6A9A3FFFE274}" type="presParOf" srcId="{219BC016-9E67-4FE0-A760-271CA8857391}" destId="{97E589F4-169A-42B4-A973-69E8CDBB928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CED894-19B1-45F6-892C-DA921D617735}">
      <dsp:nvSpPr>
        <dsp:cNvPr id="0" name=""/>
        <dsp:cNvSpPr/>
      </dsp:nvSpPr>
      <dsp:spPr>
        <a:xfrm rot="5400000">
          <a:off x="4657072" y="-1697211"/>
          <a:ext cx="1262390" cy="4977192"/>
        </a:xfrm>
        <a:prstGeom prst="round2Same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Расширить представления детей о том, что Земля – это наш дом.</a:t>
          </a:r>
          <a:endParaRPr lang="ru-RU" sz="16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Формировать систему элементарных экологических знаний, доступных пониманию ребенка 3 – 5 лет.</a:t>
          </a:r>
          <a:endParaRPr lang="ru-RU" sz="16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Формировать умение устанавливать причинно-следственные связи в окружающем мире.</a:t>
          </a:r>
          <a:endParaRPr lang="ru-RU" sz="16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 rot="5400000">
        <a:off x="4657072" y="-1697211"/>
        <a:ext cx="1262390" cy="4977192"/>
      </dsp:txXfrm>
    </dsp:sp>
    <dsp:sp modelId="{53CB6A0B-5718-4F2C-A0E2-E80CA02D0B9F}">
      <dsp:nvSpPr>
        <dsp:cNvPr id="0" name=""/>
        <dsp:cNvSpPr/>
      </dsp:nvSpPr>
      <dsp:spPr>
        <a:xfrm>
          <a:off x="0" y="2390"/>
          <a:ext cx="2799671" cy="1577987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sng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Образовательные:</a:t>
          </a:r>
          <a:endParaRPr lang="ru-RU" sz="24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>
        <a:off x="0" y="2390"/>
        <a:ext cx="2799671" cy="1577987"/>
      </dsp:txXfrm>
    </dsp:sp>
    <dsp:sp modelId="{744E3C59-4826-41CC-8060-297B043FBF22}">
      <dsp:nvSpPr>
        <dsp:cNvPr id="0" name=""/>
        <dsp:cNvSpPr/>
      </dsp:nvSpPr>
      <dsp:spPr>
        <a:xfrm rot="5400000">
          <a:off x="4657072" y="-40324"/>
          <a:ext cx="1262390" cy="4977192"/>
        </a:xfrm>
        <a:prstGeom prst="round2Same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Развивать умения сравнивать и обобщать собственные наблюдения, видеть и понимать красоту окружающего мира.</a:t>
          </a:r>
          <a:endParaRPr lang="ru-RU" sz="16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Привлечение внимания детей к экологическим проблемам окружающей природы, через сказки.</a:t>
          </a:r>
          <a:endParaRPr lang="ru-RU" sz="16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 rot="5400000">
        <a:off x="4657072" y="-40324"/>
        <a:ext cx="1262390" cy="4977192"/>
      </dsp:txXfrm>
    </dsp:sp>
    <dsp:sp modelId="{8FE48C03-6A57-409C-9DC7-421A938C9DF3}">
      <dsp:nvSpPr>
        <dsp:cNvPr id="0" name=""/>
        <dsp:cNvSpPr/>
      </dsp:nvSpPr>
      <dsp:spPr>
        <a:xfrm>
          <a:off x="0" y="1659278"/>
          <a:ext cx="2799671" cy="1577987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u="sng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Развивающие:</a:t>
          </a:r>
          <a:endParaRPr lang="ru-RU" sz="28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>
        <a:off x="0" y="1659278"/>
        <a:ext cx="2799671" cy="1577987"/>
      </dsp:txXfrm>
    </dsp:sp>
    <dsp:sp modelId="{F868C8ED-457C-4CB3-967B-61EF44DFE76E}">
      <dsp:nvSpPr>
        <dsp:cNvPr id="0" name=""/>
        <dsp:cNvSpPr/>
      </dsp:nvSpPr>
      <dsp:spPr>
        <a:xfrm rot="5400000">
          <a:off x="4657072" y="1616562"/>
          <a:ext cx="1262390" cy="4977192"/>
        </a:xfrm>
        <a:prstGeom prst="round2Same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Воспитывать стремление беречь нашу Землю.</a:t>
          </a:r>
          <a:endParaRPr lang="ru-RU" sz="18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Осознание себя как части природы.</a:t>
          </a:r>
          <a:endParaRPr lang="ru-RU" sz="18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 rot="5400000">
        <a:off x="4657072" y="1616562"/>
        <a:ext cx="1262390" cy="4977192"/>
      </dsp:txXfrm>
    </dsp:sp>
    <dsp:sp modelId="{7F9D2C3F-0EF6-4E6F-962C-F7F8C61165E8}">
      <dsp:nvSpPr>
        <dsp:cNvPr id="0" name=""/>
        <dsp:cNvSpPr/>
      </dsp:nvSpPr>
      <dsp:spPr>
        <a:xfrm>
          <a:off x="0" y="3316165"/>
          <a:ext cx="2799671" cy="1577987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u="sng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Воспитательные:</a:t>
          </a:r>
          <a:endParaRPr lang="ru-RU" sz="28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>
        <a:off x="0" y="3316165"/>
        <a:ext cx="2799671" cy="15779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E9FEDF-8586-49EB-AAC0-CC527362A23F}">
      <dsp:nvSpPr>
        <dsp:cNvPr id="0" name=""/>
        <dsp:cNvSpPr/>
      </dsp:nvSpPr>
      <dsp:spPr>
        <a:xfrm>
          <a:off x="1305800" y="2340"/>
          <a:ext cx="2567443" cy="1540465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Здоровьесберегающая</a:t>
          </a:r>
          <a:endParaRPr lang="ru-RU" sz="20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>
        <a:off x="1305800" y="2340"/>
        <a:ext cx="2567443" cy="1540465"/>
      </dsp:txXfrm>
    </dsp:sp>
    <dsp:sp modelId="{479E11D2-18EB-4A47-8004-9B031CC5A00B}">
      <dsp:nvSpPr>
        <dsp:cNvPr id="0" name=""/>
        <dsp:cNvSpPr/>
      </dsp:nvSpPr>
      <dsp:spPr>
        <a:xfrm>
          <a:off x="4129988" y="2340"/>
          <a:ext cx="2567443" cy="1540465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Личностно-ориентированного обучения.</a:t>
          </a:r>
          <a:endParaRPr lang="ru-RU" sz="20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>
        <a:off x="4129988" y="2340"/>
        <a:ext cx="2567443" cy="1540465"/>
      </dsp:txXfrm>
    </dsp:sp>
    <dsp:sp modelId="{13119542-97A7-41E8-9A4E-2D7E58E2BC18}">
      <dsp:nvSpPr>
        <dsp:cNvPr id="0" name=""/>
        <dsp:cNvSpPr/>
      </dsp:nvSpPr>
      <dsp:spPr>
        <a:xfrm>
          <a:off x="1305800" y="1799550"/>
          <a:ext cx="2567443" cy="1540465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Сказкотерапия</a:t>
          </a:r>
          <a:endParaRPr lang="ru-RU" sz="20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>
        <a:off x="1305800" y="1799550"/>
        <a:ext cx="2567443" cy="1540465"/>
      </dsp:txXfrm>
    </dsp:sp>
    <dsp:sp modelId="{7E1DCB86-B906-4EC6-8AB8-26E517B8B080}">
      <dsp:nvSpPr>
        <dsp:cNvPr id="0" name=""/>
        <dsp:cNvSpPr/>
      </dsp:nvSpPr>
      <dsp:spPr>
        <a:xfrm>
          <a:off x="4129988" y="1799550"/>
          <a:ext cx="2567443" cy="1540465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Исследовательской деятельность</a:t>
          </a:r>
          <a:endParaRPr lang="ru-RU" sz="20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>
        <a:off x="4129988" y="1799550"/>
        <a:ext cx="2567443" cy="15404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C30A55-6965-4B6F-B28F-AB76009FB133}">
      <dsp:nvSpPr>
        <dsp:cNvPr id="0" name=""/>
        <dsp:cNvSpPr/>
      </dsp:nvSpPr>
      <dsp:spPr>
        <a:xfrm>
          <a:off x="0" y="275043"/>
          <a:ext cx="1937633" cy="116258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Наглядные</a:t>
          </a:r>
          <a:endParaRPr lang="ru-RU" sz="22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>
        <a:off x="0" y="275043"/>
        <a:ext cx="1937633" cy="1162580"/>
      </dsp:txXfrm>
    </dsp:sp>
    <dsp:sp modelId="{E5044054-252F-4E8F-A797-57B741724513}">
      <dsp:nvSpPr>
        <dsp:cNvPr id="0" name=""/>
        <dsp:cNvSpPr/>
      </dsp:nvSpPr>
      <dsp:spPr>
        <a:xfrm>
          <a:off x="2131397" y="275043"/>
          <a:ext cx="1937633" cy="116258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Словесные</a:t>
          </a:r>
          <a:endParaRPr lang="ru-RU" sz="2200" kern="120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>
        <a:off x="2131397" y="275043"/>
        <a:ext cx="1937633" cy="1162580"/>
      </dsp:txXfrm>
    </dsp:sp>
    <dsp:sp modelId="{6C404D9C-3891-4FA8-B618-6486B4F2E677}">
      <dsp:nvSpPr>
        <dsp:cNvPr id="0" name=""/>
        <dsp:cNvSpPr/>
      </dsp:nvSpPr>
      <dsp:spPr>
        <a:xfrm>
          <a:off x="4262794" y="275043"/>
          <a:ext cx="1937633" cy="116258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Игровые</a:t>
          </a:r>
          <a:endParaRPr lang="ru-RU" sz="22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>
        <a:off x="4262794" y="275043"/>
        <a:ext cx="1937633" cy="1162580"/>
      </dsp:txXfrm>
    </dsp:sp>
    <dsp:sp modelId="{A3EC9D09-329D-4710-9ABB-3725DAB4E6BA}">
      <dsp:nvSpPr>
        <dsp:cNvPr id="0" name=""/>
        <dsp:cNvSpPr/>
      </dsp:nvSpPr>
      <dsp:spPr>
        <a:xfrm>
          <a:off x="0" y="1631387"/>
          <a:ext cx="1937633" cy="116258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Практические</a:t>
          </a:r>
          <a:endParaRPr lang="ru-RU" sz="2200" kern="120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>
        <a:off x="0" y="1631387"/>
        <a:ext cx="1937633" cy="1162580"/>
      </dsp:txXfrm>
    </dsp:sp>
    <dsp:sp modelId="{75827CF4-80E9-4DBF-A6F8-33211D64A0ED}">
      <dsp:nvSpPr>
        <dsp:cNvPr id="0" name=""/>
        <dsp:cNvSpPr/>
      </dsp:nvSpPr>
      <dsp:spPr>
        <a:xfrm>
          <a:off x="2131397" y="1631387"/>
          <a:ext cx="1937633" cy="116258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Наблюдение</a:t>
          </a:r>
          <a:endParaRPr lang="ru-RU" sz="22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>
        <a:off x="2131397" y="1631387"/>
        <a:ext cx="1937633" cy="1162580"/>
      </dsp:txXfrm>
    </dsp:sp>
    <dsp:sp modelId="{1BE969B9-42E8-4AA1-AC09-1F6ECAE4B62F}">
      <dsp:nvSpPr>
        <dsp:cNvPr id="0" name=""/>
        <dsp:cNvSpPr/>
      </dsp:nvSpPr>
      <dsp:spPr>
        <a:xfrm>
          <a:off x="4262794" y="1631387"/>
          <a:ext cx="1937633" cy="116258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Экскурсии</a:t>
          </a:r>
          <a:endParaRPr lang="ru-RU" sz="22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>
        <a:off x="4262794" y="1631387"/>
        <a:ext cx="1937633" cy="1162580"/>
      </dsp:txXfrm>
    </dsp:sp>
    <dsp:sp modelId="{FD3BD6DF-0E03-449B-8167-F15B88B0DC8E}">
      <dsp:nvSpPr>
        <dsp:cNvPr id="0" name=""/>
        <dsp:cNvSpPr/>
      </dsp:nvSpPr>
      <dsp:spPr>
        <a:xfrm>
          <a:off x="0" y="2987731"/>
          <a:ext cx="1937633" cy="116258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Рассматривание картин</a:t>
          </a:r>
          <a:endParaRPr lang="ru-RU" sz="22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>
        <a:off x="0" y="2987731"/>
        <a:ext cx="1937633" cy="1162580"/>
      </dsp:txXfrm>
    </dsp:sp>
    <dsp:sp modelId="{58C92FB3-64D8-4772-9160-DB0EB086A397}">
      <dsp:nvSpPr>
        <dsp:cNvPr id="0" name=""/>
        <dsp:cNvSpPr/>
      </dsp:nvSpPr>
      <dsp:spPr>
        <a:xfrm>
          <a:off x="2131397" y="2987731"/>
          <a:ext cx="1937633" cy="116258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Рассматривание фотографий</a:t>
          </a:r>
          <a:endParaRPr lang="ru-RU" sz="22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>
        <a:off x="2131397" y="2987731"/>
        <a:ext cx="1937633" cy="1162580"/>
      </dsp:txXfrm>
    </dsp:sp>
    <dsp:sp modelId="{1BE5B5D0-DDAA-4E1A-9799-B4FD13893BC0}">
      <dsp:nvSpPr>
        <dsp:cNvPr id="0" name=""/>
        <dsp:cNvSpPr/>
      </dsp:nvSpPr>
      <dsp:spPr>
        <a:xfrm>
          <a:off x="4262794" y="2987731"/>
          <a:ext cx="1937633" cy="116258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Обобщающая беседа </a:t>
          </a:r>
          <a:endParaRPr lang="ru-RU" sz="22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>
        <a:off x="4262794" y="2987731"/>
        <a:ext cx="1937633" cy="11625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7F3D02-D099-4D10-A613-1D7BE2ABA700}">
      <dsp:nvSpPr>
        <dsp:cNvPr id="0" name=""/>
        <dsp:cNvSpPr/>
      </dsp:nvSpPr>
      <dsp:spPr>
        <a:xfrm>
          <a:off x="661111" y="0"/>
          <a:ext cx="2592006" cy="1555204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обсуждение с дошкольниками сказок, созданных детскими писателями</a:t>
          </a:r>
          <a:endParaRPr lang="ru-RU" sz="1600" b="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>
        <a:off x="661111" y="0"/>
        <a:ext cx="2592006" cy="1555204"/>
      </dsp:txXfrm>
    </dsp:sp>
    <dsp:sp modelId="{EE9941AC-63C0-4B70-803A-CD26A392F864}">
      <dsp:nvSpPr>
        <dsp:cNvPr id="0" name=""/>
        <dsp:cNvSpPr/>
      </dsp:nvSpPr>
      <dsp:spPr>
        <a:xfrm>
          <a:off x="3512318" y="0"/>
          <a:ext cx="2592006" cy="1555204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придание известным народным и авторским сказкам экологического сюжета, </a:t>
          </a:r>
          <a:endParaRPr lang="ru-RU" sz="1600" b="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>
        <a:off x="3512318" y="0"/>
        <a:ext cx="2592006" cy="1555204"/>
      </dsp:txXfrm>
    </dsp:sp>
    <dsp:sp modelId="{1991795D-8727-4869-92E2-404FAD04A155}">
      <dsp:nvSpPr>
        <dsp:cNvPr id="0" name=""/>
        <dsp:cNvSpPr/>
      </dsp:nvSpPr>
      <dsp:spPr>
        <a:xfrm>
          <a:off x="661111" y="1764810"/>
          <a:ext cx="2592006" cy="1555204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сочинение сказки на заданный сюжет в микро группах или по цепочке</a:t>
          </a:r>
          <a:endParaRPr lang="ru-RU" sz="1600" b="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>
        <a:off x="661111" y="1764810"/>
        <a:ext cx="2592006" cy="1555204"/>
      </dsp:txXfrm>
    </dsp:sp>
    <dsp:sp modelId="{EED1857A-BEAC-4952-9FBE-B0B090BFB822}">
      <dsp:nvSpPr>
        <dsp:cNvPr id="0" name=""/>
        <dsp:cNvSpPr/>
      </dsp:nvSpPr>
      <dsp:spPr>
        <a:xfrm>
          <a:off x="3512318" y="1764810"/>
          <a:ext cx="2592006" cy="1555204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сочинение детьми собственных сказок (на занятие – индивидуально или в микро группах и дома с родителями)</a:t>
          </a:r>
          <a:endParaRPr lang="ru-RU" sz="1600" b="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>
        <a:off x="3512318" y="1764810"/>
        <a:ext cx="2592006" cy="1555204"/>
      </dsp:txXfrm>
    </dsp:sp>
    <dsp:sp modelId="{CA6B7232-0367-43DC-B0C4-6675EE2EBF6E}">
      <dsp:nvSpPr>
        <dsp:cNvPr id="0" name=""/>
        <dsp:cNvSpPr/>
      </dsp:nvSpPr>
      <dsp:spPr>
        <a:xfrm>
          <a:off x="661111" y="3579215"/>
          <a:ext cx="2592006" cy="1555204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красочное оформление своих произведений, проведение  мероприятия, например «Вечера сказок»;</a:t>
          </a:r>
          <a:endParaRPr lang="ru-RU" sz="1600" b="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>
        <a:off x="661111" y="3579215"/>
        <a:ext cx="2592006" cy="1555204"/>
      </dsp:txXfrm>
    </dsp:sp>
    <dsp:sp modelId="{0EBE5A9F-470D-46F8-A340-8567A08B476F}">
      <dsp:nvSpPr>
        <dsp:cNvPr id="0" name=""/>
        <dsp:cNvSpPr/>
      </dsp:nvSpPr>
      <dsp:spPr>
        <a:xfrm>
          <a:off x="3512318" y="3579215"/>
          <a:ext cx="2592006" cy="1555204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- организация выставки лучших работ</a:t>
          </a:r>
          <a:endParaRPr lang="ru-RU" sz="1600" b="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>
        <a:off x="3512318" y="3579215"/>
        <a:ext cx="2592006" cy="155520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B304AC-B173-45BD-B317-1BB56BABBF2E}">
      <dsp:nvSpPr>
        <dsp:cNvPr id="0" name=""/>
        <dsp:cNvSpPr/>
      </dsp:nvSpPr>
      <dsp:spPr>
        <a:xfrm>
          <a:off x="1080211" y="3516"/>
          <a:ext cx="2948811" cy="176928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- определение места, где будут происходить события;</a:t>
          </a:r>
          <a:endParaRPr lang="ru-RU" sz="16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>
        <a:off x="1080211" y="3516"/>
        <a:ext cx="2948811" cy="1769287"/>
      </dsp:txXfrm>
    </dsp:sp>
    <dsp:sp modelId="{24F97F60-FC14-429D-B148-0F01ABC86667}">
      <dsp:nvSpPr>
        <dsp:cNvPr id="0" name=""/>
        <dsp:cNvSpPr/>
      </dsp:nvSpPr>
      <dsp:spPr>
        <a:xfrm>
          <a:off x="4323904" y="3516"/>
          <a:ext cx="2948811" cy="176928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- выбор основных героев (положительного и отрицательного);</a:t>
          </a:r>
          <a:endParaRPr lang="ru-RU" sz="16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>
        <a:off x="4323904" y="3516"/>
        <a:ext cx="2948811" cy="1769287"/>
      </dsp:txXfrm>
    </dsp:sp>
    <dsp:sp modelId="{3AB9BB91-2562-4B6C-8B54-7306E2084FA4}">
      <dsp:nvSpPr>
        <dsp:cNvPr id="0" name=""/>
        <dsp:cNvSpPr/>
      </dsp:nvSpPr>
      <dsp:spPr>
        <a:xfrm>
          <a:off x="1080211" y="2067684"/>
          <a:ext cx="2948811" cy="176928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- выбор волшебства (придумывание волшебника, волшебной силы, волшебных слов или волшебного предмета);</a:t>
          </a:r>
          <a:endParaRPr lang="ru-RU" sz="16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>
        <a:off x="1080211" y="2067684"/>
        <a:ext cx="2948811" cy="1769287"/>
      </dsp:txXfrm>
    </dsp:sp>
    <dsp:sp modelId="{01693ECA-6F8F-4854-9B9B-AE6FAFCF1769}">
      <dsp:nvSpPr>
        <dsp:cNvPr id="0" name=""/>
        <dsp:cNvSpPr/>
      </dsp:nvSpPr>
      <dsp:spPr>
        <a:xfrm>
          <a:off x="4323904" y="2067684"/>
          <a:ext cx="2948811" cy="176928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- определение взаимодействия (борьбы) героев за обладание волшебным предметом для реализации своих целей;, общение (договориться, объяснить, разрешить спор), помощь (спасти, освободить, защитить, вылечить) и др.;</a:t>
          </a:r>
          <a:endParaRPr lang="ru-RU" sz="16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>
        <a:off x="4323904" y="2067684"/>
        <a:ext cx="2948811" cy="1769287"/>
      </dsp:txXfrm>
    </dsp:sp>
    <dsp:sp modelId="{97E589F4-169A-42B4-A973-69E8CDBB9287}">
      <dsp:nvSpPr>
        <dsp:cNvPr id="0" name=""/>
        <dsp:cNvSpPr/>
      </dsp:nvSpPr>
      <dsp:spPr>
        <a:xfrm>
          <a:off x="2702058" y="4131852"/>
          <a:ext cx="2948811" cy="176928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- разрешение конфликта, можно использовать усиление (у положительного героя появляется помощник) или ослабление действий для создания равновесия между героями, при решении конфликта не должен страдать окружающий мир.</a:t>
          </a:r>
          <a:endParaRPr lang="ru-RU" sz="16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>
        <a:off x="2702058" y="4131852"/>
        <a:ext cx="2948811" cy="1769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3718978.png"/>
          <p:cNvPicPr>
            <a:picLocks noChangeAspect="1"/>
          </p:cNvPicPr>
          <p:nvPr userDrawn="1"/>
        </p:nvPicPr>
        <p:blipFill>
          <a:blip r:embed="rId2" cstate="print"/>
          <a:srcRect l="15289" b="18323"/>
          <a:stretch>
            <a:fillRect/>
          </a:stretch>
        </p:blipFill>
        <p:spPr>
          <a:xfrm>
            <a:off x="0" y="4929198"/>
            <a:ext cx="3562422" cy="1928802"/>
          </a:xfrm>
          <a:prstGeom prst="rect">
            <a:avLst/>
          </a:prstGeom>
        </p:spPr>
      </p:pic>
      <p:grpSp>
        <p:nvGrpSpPr>
          <p:cNvPr id="19" name="Группа 18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" name="Группа 7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9" name="Рисунок 8" descr="12517964.png"/>
              <p:cNvPicPr>
                <a:picLocks noChangeAspect="1"/>
              </p:cNvPicPr>
              <p:nvPr userDrawn="1"/>
            </p:nvPicPr>
            <p:blipFill>
              <a:blip r:embed="rId3" cstate="print"/>
              <a:srcRect l="10258" t="7693"/>
              <a:stretch>
                <a:fillRect/>
              </a:stretch>
            </p:blipFill>
            <p:spPr>
              <a:xfrm>
                <a:off x="0" y="0"/>
                <a:ext cx="2500274" cy="2571720"/>
              </a:xfrm>
              <a:prstGeom prst="rect">
                <a:avLst/>
              </a:prstGeom>
            </p:spPr>
          </p:pic>
          <p:pic>
            <p:nvPicPr>
              <p:cNvPr id="11" name="Рисунок 10" descr="3718978.png"/>
              <p:cNvPicPr>
                <a:picLocks noChangeAspect="1"/>
              </p:cNvPicPr>
              <p:nvPr userDrawn="1"/>
            </p:nvPicPr>
            <p:blipFill>
              <a:blip r:embed="rId2" cstate="print"/>
              <a:srcRect r="26956" b="15297"/>
              <a:stretch>
                <a:fillRect/>
              </a:stretch>
            </p:blipFill>
            <p:spPr>
              <a:xfrm>
                <a:off x="6072198" y="4857760"/>
                <a:ext cx="3071802" cy="2000240"/>
              </a:xfrm>
              <a:prstGeom prst="rect">
                <a:avLst/>
              </a:prstGeom>
            </p:spPr>
          </p:pic>
          <p:pic>
            <p:nvPicPr>
              <p:cNvPr id="12" name="Рисунок 11" descr="3718978.png"/>
              <p:cNvPicPr>
                <a:picLocks noChangeAspect="1"/>
              </p:cNvPicPr>
              <p:nvPr userDrawn="1"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286380" y="4929198"/>
                <a:ext cx="2898962" cy="1627878"/>
              </a:xfrm>
              <a:prstGeom prst="rect">
                <a:avLst/>
              </a:prstGeom>
            </p:spPr>
          </p:pic>
          <p:pic>
            <p:nvPicPr>
              <p:cNvPr id="13" name="Рисунок 12" descr="3718978.png"/>
              <p:cNvPicPr>
                <a:picLocks noChangeAspect="1"/>
              </p:cNvPicPr>
              <p:nvPr userDrawn="1"/>
            </p:nvPicPr>
            <p:blipFill>
              <a:blip r:embed="rId2" cstate="print"/>
              <a:srcRect l="20038"/>
              <a:stretch>
                <a:fillRect/>
              </a:stretch>
            </p:blipFill>
            <p:spPr>
              <a:xfrm>
                <a:off x="0" y="3714752"/>
                <a:ext cx="3991050" cy="2802757"/>
              </a:xfrm>
              <a:prstGeom prst="rect">
                <a:avLst/>
              </a:prstGeom>
            </p:spPr>
          </p:pic>
          <p:pic>
            <p:nvPicPr>
              <p:cNvPr id="14" name="Рисунок 13" descr="3718979.png"/>
              <p:cNvPicPr>
                <a:picLocks noChangeAspect="1"/>
              </p:cNvPicPr>
              <p:nvPr userDrawn="1"/>
            </p:nvPicPr>
            <p:blipFill>
              <a:blip r:embed="rId4" cstate="print"/>
              <a:srcRect b="12179"/>
              <a:stretch>
                <a:fillRect/>
              </a:stretch>
            </p:blipFill>
            <p:spPr>
              <a:xfrm>
                <a:off x="2071670" y="4286256"/>
                <a:ext cx="5429288" cy="2571744"/>
              </a:xfrm>
              <a:prstGeom prst="rect">
                <a:avLst/>
              </a:prstGeom>
            </p:spPr>
          </p:pic>
          <p:pic>
            <p:nvPicPr>
              <p:cNvPr id="15" name="Рисунок 14" descr="2655310.png"/>
              <p:cNvPicPr>
                <a:picLocks noChangeAspect="1"/>
              </p:cNvPicPr>
              <p:nvPr userDrawn="1"/>
            </p:nvPicPr>
            <p:blipFill>
              <a:blip r:embed="rId5" cstate="print"/>
              <a:stretch>
                <a:fillRect/>
              </a:stretch>
            </p:blipFill>
            <p:spPr>
              <a:xfrm rot="392528">
                <a:off x="346106" y="4278093"/>
                <a:ext cx="2399623" cy="2451190"/>
              </a:xfrm>
              <a:prstGeom prst="rect">
                <a:avLst/>
              </a:prstGeom>
            </p:spPr>
          </p:pic>
        </p:grpSp>
        <p:pic>
          <p:nvPicPr>
            <p:cNvPr id="16" name="Рисунок 15" descr="4451236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1357290" y="3786190"/>
              <a:ext cx="1643074" cy="2772688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21/11/17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Рамка 1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rgbClr val="FFFF99"/>
          </a:solidFill>
          <a:ln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21/11/17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21/11/17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21/11/17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 userDrawn="1"/>
        </p:nvGrpSpPr>
        <p:grpSpPr>
          <a:xfrm>
            <a:off x="0" y="3786190"/>
            <a:ext cx="4756318" cy="3071810"/>
            <a:chOff x="0" y="3786190"/>
            <a:chExt cx="4756318" cy="3071810"/>
          </a:xfrm>
        </p:grpSpPr>
        <p:pic>
          <p:nvPicPr>
            <p:cNvPr id="20" name="Рисунок 19" descr="3718978.png"/>
            <p:cNvPicPr>
              <a:picLocks noChangeAspect="1"/>
            </p:cNvPicPr>
            <p:nvPr userDrawn="1"/>
          </p:nvPicPr>
          <p:blipFill>
            <a:blip r:embed="rId2" cstate="print"/>
            <a:srcRect b="34175"/>
            <a:stretch>
              <a:fillRect/>
            </a:stretch>
          </p:blipFill>
          <p:spPr>
            <a:xfrm>
              <a:off x="1857356" y="5786454"/>
              <a:ext cx="2898962" cy="1071546"/>
            </a:xfrm>
            <a:prstGeom prst="rect">
              <a:avLst/>
            </a:prstGeom>
          </p:spPr>
        </p:pic>
        <p:pic>
          <p:nvPicPr>
            <p:cNvPr id="16" name="Рисунок 15" descr="3718978.png"/>
            <p:cNvPicPr>
              <a:picLocks noChangeAspect="1"/>
            </p:cNvPicPr>
            <p:nvPr userDrawn="1"/>
          </p:nvPicPr>
          <p:blipFill>
            <a:blip r:embed="rId2" cstate="print"/>
            <a:srcRect l="15289" b="18323"/>
            <a:stretch>
              <a:fillRect/>
            </a:stretch>
          </p:blipFill>
          <p:spPr>
            <a:xfrm>
              <a:off x="0" y="4929198"/>
              <a:ext cx="3562422" cy="1928802"/>
            </a:xfrm>
            <a:prstGeom prst="rect">
              <a:avLst/>
            </a:prstGeom>
          </p:spPr>
        </p:pic>
        <p:pic>
          <p:nvPicPr>
            <p:cNvPr id="13" name="Рисунок 12" descr="2655310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 rot="392528">
              <a:off x="346106" y="4278093"/>
              <a:ext cx="2399623" cy="2451190"/>
            </a:xfrm>
            <a:prstGeom prst="rect">
              <a:avLst/>
            </a:prstGeom>
          </p:spPr>
        </p:pic>
        <p:pic>
          <p:nvPicPr>
            <p:cNvPr id="12" name="Рисунок 11" descr="4451236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357290" y="3786190"/>
              <a:ext cx="1643074" cy="2772688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21/11/17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Рамка 22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rgbClr val="FFFF99"/>
          </a:solidFill>
          <a:ln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21/11/17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21/11/17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21/11/17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 userDrawn="1"/>
        </p:nvGrpSpPr>
        <p:grpSpPr>
          <a:xfrm>
            <a:off x="0" y="4572008"/>
            <a:ext cx="9144000" cy="2285992"/>
            <a:chOff x="0" y="4572008"/>
            <a:chExt cx="9144000" cy="2285992"/>
          </a:xfrm>
        </p:grpSpPr>
        <p:pic>
          <p:nvPicPr>
            <p:cNvPr id="9" name="Рисунок 8" descr="3718978.png"/>
            <p:cNvPicPr>
              <a:picLocks noChangeAspect="1"/>
            </p:cNvPicPr>
            <p:nvPr userDrawn="1"/>
          </p:nvPicPr>
          <p:blipFill>
            <a:blip r:embed="rId2" cstate="print"/>
            <a:srcRect r="26956" b="48574"/>
            <a:stretch>
              <a:fillRect/>
            </a:stretch>
          </p:blipFill>
          <p:spPr>
            <a:xfrm>
              <a:off x="2643174" y="5643578"/>
              <a:ext cx="3071802" cy="1214422"/>
            </a:xfrm>
            <a:prstGeom prst="rect">
              <a:avLst/>
            </a:prstGeom>
          </p:spPr>
        </p:pic>
        <p:pic>
          <p:nvPicPr>
            <p:cNvPr id="14" name="Рисунок 13" descr="3718978.png"/>
            <p:cNvPicPr>
              <a:picLocks noChangeAspect="1"/>
            </p:cNvPicPr>
            <p:nvPr userDrawn="1"/>
          </p:nvPicPr>
          <p:blipFill>
            <a:blip r:embed="rId2" cstate="print"/>
            <a:srcRect r="32052" b="51598"/>
            <a:stretch>
              <a:fillRect/>
            </a:stretch>
          </p:blipFill>
          <p:spPr>
            <a:xfrm>
              <a:off x="6286512" y="5715016"/>
              <a:ext cx="2857488" cy="1142984"/>
            </a:xfrm>
            <a:prstGeom prst="rect">
              <a:avLst/>
            </a:prstGeom>
          </p:spPr>
        </p:pic>
        <p:pic>
          <p:nvPicPr>
            <p:cNvPr id="15" name="Рисунок 14" descr="3718978.png"/>
            <p:cNvPicPr>
              <a:picLocks noChangeAspect="1"/>
            </p:cNvPicPr>
            <p:nvPr userDrawn="1"/>
          </p:nvPicPr>
          <p:blipFill>
            <a:blip r:embed="rId2" cstate="print"/>
            <a:srcRect r="32052" b="66724"/>
            <a:stretch>
              <a:fillRect/>
            </a:stretch>
          </p:blipFill>
          <p:spPr>
            <a:xfrm>
              <a:off x="4572000" y="6072206"/>
              <a:ext cx="2857488" cy="785794"/>
            </a:xfrm>
            <a:prstGeom prst="rect">
              <a:avLst/>
            </a:prstGeom>
          </p:spPr>
        </p:pic>
        <p:pic>
          <p:nvPicPr>
            <p:cNvPr id="10" name="Рисунок 9" descr="3718978.png"/>
            <p:cNvPicPr>
              <a:picLocks noChangeAspect="1"/>
            </p:cNvPicPr>
            <p:nvPr userDrawn="1"/>
          </p:nvPicPr>
          <p:blipFill>
            <a:blip r:embed="rId2" cstate="print"/>
            <a:srcRect b="25775"/>
            <a:stretch>
              <a:fillRect/>
            </a:stretch>
          </p:blipFill>
          <p:spPr>
            <a:xfrm>
              <a:off x="714348" y="5143512"/>
              <a:ext cx="4113408" cy="1714488"/>
            </a:xfrm>
            <a:prstGeom prst="rect">
              <a:avLst/>
            </a:prstGeom>
          </p:spPr>
        </p:pic>
        <p:pic>
          <p:nvPicPr>
            <p:cNvPr id="12" name="Рисунок 11" descr="3718979.png"/>
            <p:cNvPicPr>
              <a:picLocks noChangeAspect="1"/>
            </p:cNvPicPr>
            <p:nvPr userDrawn="1"/>
          </p:nvPicPr>
          <p:blipFill>
            <a:blip r:embed="rId3" cstate="print"/>
            <a:srcRect l="35526" b="21937"/>
            <a:stretch>
              <a:fillRect/>
            </a:stretch>
          </p:blipFill>
          <p:spPr>
            <a:xfrm>
              <a:off x="0" y="4572008"/>
              <a:ext cx="3500462" cy="2285992"/>
            </a:xfrm>
            <a:prstGeom prst="rect">
              <a:avLst/>
            </a:prstGeom>
          </p:spPr>
        </p:pic>
      </p:grpSp>
      <p:sp>
        <p:nvSpPr>
          <p:cNvPr id="17" name="Рамка 1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rgbClr val="FFFF99"/>
          </a:solidFill>
          <a:ln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21/11/17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21/11/17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21/11/17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21/11/17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амка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rgbClr val="FFFF99"/>
          </a:solidFill>
          <a:ln>
            <a:solidFill>
              <a:srgbClr val="99FF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42844" y="6429396"/>
            <a:ext cx="5693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8000"/>
                </a:solidFill>
                <a:latin typeface="Monotype Corsiva" pitchFamily="66" charset="0"/>
              </a:rPr>
              <a:t>Б.Т.В.</a:t>
            </a:r>
            <a:endParaRPr lang="ru-RU" sz="1100" dirty="0">
              <a:solidFill>
                <a:srgbClr val="008000"/>
              </a:solidFill>
              <a:latin typeface="Monotype Corsiva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5201" y="836712"/>
            <a:ext cx="7749287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800" b="1" spc="50" dirty="0" smtClean="0">
              <a:ln w="11430">
                <a:noFill/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eskneesCTT" pitchFamily="2" charset="0"/>
            </a:endParaRPr>
          </a:p>
          <a:p>
            <a:pPr algn="ctr"/>
            <a:r>
              <a:rPr lang="ru-RU" sz="4800" spc="5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«Использование экологических сказок  в ДОУ» </a:t>
            </a:r>
          </a:p>
          <a:p>
            <a:pPr algn="ctr"/>
            <a:endParaRPr lang="ru-RU" sz="4800" b="1" spc="50" dirty="0">
              <a:ln w="11430">
                <a:noFill/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eskneesCT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3356992"/>
            <a:ext cx="52457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600" u="sng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algn="r"/>
            <a:endParaRPr lang="ru-RU" sz="1600" u="sng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algn="r"/>
            <a:endParaRPr lang="ru-RU" sz="1600" u="sng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algn="r"/>
            <a:endParaRPr lang="ru-RU" sz="1600" u="sng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algn="r"/>
            <a:endParaRPr lang="ru-RU" sz="1600" u="sng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algn="r"/>
            <a:endParaRPr lang="ru-RU" sz="1600" u="sng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algn="r"/>
            <a:r>
              <a:rPr lang="ru-RU" sz="1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Подготовили:</a:t>
            </a:r>
          </a:p>
          <a:p>
            <a:pPr algn="r"/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Давыдова Т.В.</a:t>
            </a:r>
          </a:p>
          <a:p>
            <a:pPr algn="r"/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Бережная О.А.</a:t>
            </a:r>
          </a:p>
          <a:p>
            <a:pPr algn="r"/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Медведева  Ю.С.</a:t>
            </a:r>
          </a:p>
          <a:p>
            <a:pPr algn="r"/>
            <a:r>
              <a:rPr lang="ru-RU" sz="1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Пырялова</a:t>
            </a:r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 А.Д.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6309320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Ярославль 2017г.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67544" y="692696"/>
          <a:ext cx="835292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195736" y="186407"/>
            <a:ext cx="51043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Алгоритм составления сказки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412776"/>
            <a:ext cx="8424936" cy="507831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Социально-коммуникативное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развитие</a:t>
            </a:r>
            <a:endParaRPr lang="ru-RU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сформируется стремление родителей и воспитанников к личному участию в природоохранной деятельности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повысится культура общения в социуме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Познавательное развитие</a:t>
            </a:r>
            <a:endParaRPr lang="ru-RU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появится опыт поведения в отношении к природе, как к источнику материальных ценностей и культуры духовного общения с природой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Речевое развитие</a:t>
            </a:r>
            <a:endParaRPr lang="ru-RU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расширится словарный запас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при инсценировке сказок отношение к героям будет эмоционально-ярко окрашено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появится тяга к ритмически организованному складу речи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Художественно-эстетическое развитие</a:t>
            </a:r>
            <a:endParaRPr lang="ru-RU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при участии детей в различных мероприятиях экологической направленности произойдет развитие творческих интересов художественно-эстетической направленности, способствующих развитию самоопределения с помощью различных видов искусства.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Физическое развитие</a:t>
            </a:r>
            <a:endParaRPr lang="ru-RU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повысится эмоциональное, психологическое, физическое здоровье через подвижные игры, целевые прогулки. 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60648"/>
            <a:ext cx="7344816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Результаты, которые будут достигнуты после использования экологических сказок, по областям интеграции:</a:t>
            </a:r>
            <a:endParaRPr lang="ru-RU" sz="24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6264696" cy="1218059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1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Что  такое экологическая сказка?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800" y="1844824"/>
            <a:ext cx="6188224" cy="410445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Экологическая сказка – это уникальный метод воспитания. Вам не придется заставлять ребенка раскаяться в содеянном поступке, воздействовать на его психику, прибегать к различным методам внушения. Все те знания, что получит ребенок во время прочтения </a:t>
            </a:r>
            <a:r>
              <a:rPr lang="ru-RU" sz="2400" dirty="0" err="1" smtClean="0">
                <a:solidFill>
                  <a:srgbClr val="C00000"/>
                </a:solidFill>
                <a:latin typeface="Monotype Corsiva" pitchFamily="66" charset="0"/>
              </a:rPr>
              <a:t>экосказок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, будут восприниматься как естественные и понятные. Данные произведения научат ребенка бережному обращению с окружающим миром, чего нам сейчас очень не хватает.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692697"/>
            <a:ext cx="7488832" cy="51706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Актуальность</a:t>
            </a:r>
            <a:endParaRPr lang="ru-RU" sz="24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just"/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Дошкольный возраст – первоначальная ступень, на которой 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закладывается позитивное, бережное отношение к природе, 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к «рукотворному  миру» и ко всему окружающему.  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Именно экологическая сказка вызывает эмоциональную отзывчивость, любознательность, единство знаний и переживаний, склонность детей к   воображению, фантазии. Полученные знания всегда должны нести нравственный  потенциал, затрагивать душу ребенка, 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вызывать отклик и понимание им экологических проблем. </a:t>
            </a:r>
            <a:endParaRPr lang="ru-RU" sz="24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just"/>
            <a:endParaRPr lang="ru-RU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Цель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использования экологических сказок: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ru-RU" sz="24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Формирование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интереса детей к природе через экологические сказки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.</a:t>
            </a:r>
            <a:endParaRPr lang="ru-RU" sz="24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8" y="1556792"/>
          <a:ext cx="777686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547664" y="332656"/>
            <a:ext cx="6106159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Задачи, которые выполняются при использовании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экологических сказок: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548680"/>
            <a:ext cx="5184576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Технологии, которые используются при внедрении экологических сказок в образовательный процесс.</a:t>
            </a:r>
            <a:endParaRPr lang="ru-RU" sz="24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8003232" cy="3342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1547664" y="1844824"/>
          <a:ext cx="6200428" cy="442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31640" y="620688"/>
            <a:ext cx="6552728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Методические приёмы: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590465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</a:rPr>
              <a:t>        </a:t>
            </a:r>
            <a:r>
              <a:rPr lang="ru-RU" sz="9600" b="1" dirty="0" smtClean="0">
                <a:solidFill>
                  <a:srgbClr val="C00000"/>
                </a:solidFill>
                <a:latin typeface="Monotype Corsiva" pitchFamily="66" charset="0"/>
              </a:rPr>
              <a:t>Необходимость использования экологических сказок </a:t>
            </a:r>
          </a:p>
          <a:p>
            <a:pPr algn="ctr">
              <a:buNone/>
            </a:pPr>
            <a:r>
              <a:rPr lang="ru-RU" sz="9600" b="1" dirty="0" smtClean="0">
                <a:solidFill>
                  <a:srgbClr val="C00000"/>
                </a:solidFill>
                <a:latin typeface="Monotype Corsiva" pitchFamily="66" charset="0"/>
              </a:rPr>
              <a:t>в ДОУ.</a:t>
            </a:r>
            <a:endParaRPr lang="ru-RU" sz="96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just">
              <a:buNone/>
            </a:pPr>
            <a:r>
              <a:rPr lang="ru-RU" sz="7200" dirty="0" smtClean="0">
                <a:solidFill>
                  <a:srgbClr val="C00000"/>
                </a:solidFill>
                <a:latin typeface="Monotype Corsiva" pitchFamily="66" charset="0"/>
              </a:rPr>
              <a:t>        В век </a:t>
            </a:r>
            <a:r>
              <a:rPr lang="ru-RU" sz="7200" dirty="0" err="1" smtClean="0">
                <a:solidFill>
                  <a:srgbClr val="C00000"/>
                </a:solidFill>
                <a:latin typeface="Monotype Corsiva" pitchFamily="66" charset="0"/>
              </a:rPr>
              <a:t>нанотехнологий</a:t>
            </a:r>
            <a:r>
              <a:rPr lang="ru-RU" sz="7200" dirty="0" smtClean="0">
                <a:solidFill>
                  <a:srgbClr val="C00000"/>
                </a:solidFill>
                <a:latin typeface="Monotype Corsiva" pitchFamily="66" charset="0"/>
              </a:rPr>
              <a:t> не хватает времени остановиться, оглянуться вокруг, понаблюдать за красотой  природы. Нехватка общения детей с природой, оборачивается впоследствии черствостью, безнравственностью и неуважительным отношением ко всему живому.</a:t>
            </a:r>
          </a:p>
          <a:p>
            <a:pPr algn="just">
              <a:buNone/>
            </a:pPr>
            <a:r>
              <a:rPr lang="ru-RU" sz="7200" dirty="0" smtClean="0">
                <a:solidFill>
                  <a:srgbClr val="C00000"/>
                </a:solidFill>
                <a:latin typeface="Monotype Corsiva" pitchFamily="66" charset="0"/>
              </a:rPr>
              <a:t>         В воспитании  будущего высоконравственного человека, самое важное место занимаем мы, педагоги. Посеяв зерно, может вырасти сорняк. Ведь за каждым культурным растением необходим уход,  «питательная среда».</a:t>
            </a:r>
          </a:p>
          <a:p>
            <a:pPr algn="just">
              <a:buNone/>
            </a:pPr>
            <a:r>
              <a:rPr lang="ru-RU" sz="7200" dirty="0" smtClean="0">
                <a:solidFill>
                  <a:srgbClr val="C00000"/>
                </a:solidFill>
                <a:latin typeface="Monotype Corsiva" pitchFamily="66" charset="0"/>
              </a:rPr>
              <a:t>       А мы на протяжении многих лет  нашим детям, «нашим саженцам», даем понять, что всё для них ,  что любое явление  природы —  это все во благо человеку, все для человека и ничего </a:t>
            </a:r>
            <a:r>
              <a:rPr lang="ru-RU" sz="7200" dirty="0" err="1" smtClean="0">
                <a:solidFill>
                  <a:srgbClr val="C00000"/>
                </a:solidFill>
                <a:latin typeface="Monotype Corsiva" pitchFamily="66" charset="0"/>
              </a:rPr>
              <a:t>вза</a:t>
            </a:r>
            <a:r>
              <a:rPr lang="ru-RU" sz="7200" dirty="0" smtClean="0">
                <a:solidFill>
                  <a:srgbClr val="C00000"/>
                </a:solidFill>
                <a:latin typeface="Monotype Corsiva" pitchFamily="66" charset="0"/>
              </a:rPr>
              <a:t>​мен.</a:t>
            </a:r>
          </a:p>
          <a:p>
            <a:pPr algn="just">
              <a:buNone/>
            </a:pPr>
            <a:r>
              <a:rPr lang="ru-RU" sz="7200" dirty="0" smtClean="0">
                <a:solidFill>
                  <a:srgbClr val="C00000"/>
                </a:solidFill>
                <a:latin typeface="Monotype Corsiva" pitchFamily="66" charset="0"/>
              </a:rPr>
              <a:t>        Это и привело к тому, что, начиная с детского сада, дети знают, что лес — это древесина,  а древесина – это бумага, материал для строительства. Лес - это большой шкаф  в виде одежды из меха. Лес - это кладовая продуктов (мясо, грибы, ягоды, орехи).</a:t>
            </a:r>
          </a:p>
          <a:p>
            <a:pPr algn="just">
              <a:buNone/>
            </a:pPr>
            <a:r>
              <a:rPr lang="ru-RU" sz="7200" dirty="0" smtClean="0">
                <a:solidFill>
                  <a:srgbClr val="C00000"/>
                </a:solidFill>
                <a:latin typeface="Monotype Corsiva" pitchFamily="66" charset="0"/>
              </a:rPr>
              <a:t>        Ребенок думает,  что птицы нужны только для того, чтобы  уничтожать насекомых, ему  невдомек, что  можно летним вечером,  сидя под деревом в лесу,   наслаждаться   прохладой и прекрасными трелями заливающегося соловья.</a:t>
            </a:r>
          </a:p>
          <a:p>
            <a:pPr algn="just">
              <a:buNone/>
            </a:pPr>
            <a:r>
              <a:rPr lang="ru-RU" sz="7200" dirty="0" smtClean="0">
                <a:solidFill>
                  <a:srgbClr val="C00000"/>
                </a:solidFill>
                <a:latin typeface="Monotype Corsiva" pitchFamily="66" charset="0"/>
              </a:rPr>
              <a:t>        И так во всем.</a:t>
            </a:r>
          </a:p>
          <a:p>
            <a:pPr algn="just">
              <a:buNone/>
            </a:pPr>
            <a:r>
              <a:rPr lang="ru-RU" sz="7200" dirty="0" smtClean="0">
                <a:solidFill>
                  <a:srgbClr val="C00000"/>
                </a:solidFill>
                <a:latin typeface="Monotype Corsiva" pitchFamily="66" charset="0"/>
              </a:rPr>
              <a:t>        Вот этот эгоистический потребительский навык очень хорошо усвоился. А ведь бережное отношение к природе, осознание важности ее охраны, формирование </a:t>
            </a:r>
            <a:r>
              <a:rPr lang="ru-RU" sz="7200" dirty="0" err="1" smtClean="0">
                <a:solidFill>
                  <a:srgbClr val="C00000"/>
                </a:solidFill>
                <a:latin typeface="Monotype Corsiva" pitchFamily="66" charset="0"/>
              </a:rPr>
              <a:t>экокультуры</a:t>
            </a:r>
            <a:r>
              <a:rPr lang="ru-RU" sz="7200" dirty="0" smtClean="0">
                <a:solidFill>
                  <a:srgbClr val="C00000"/>
                </a:solidFill>
                <a:latin typeface="Monotype Corsiva" pitchFamily="66" charset="0"/>
              </a:rPr>
              <a:t> необходимо воспитывать с ранних лет.</a:t>
            </a:r>
          </a:p>
          <a:p>
            <a:pPr algn="just">
              <a:buNone/>
            </a:pPr>
            <a:r>
              <a:rPr lang="ru-RU" sz="7200" dirty="0" smtClean="0">
                <a:solidFill>
                  <a:srgbClr val="C00000"/>
                </a:solidFill>
                <a:latin typeface="Monotype Corsiva" pitchFamily="66" charset="0"/>
              </a:rPr>
              <a:t>  Именно в дошкольном детстве,  через добрую, поучительную  сказку закладывается  позитивное,  бережное отношение к природе.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5776" y="476672"/>
            <a:ext cx="6264696" cy="5400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  <a:latin typeface="Monotype Corsiva" pitchFamily="66" charset="0"/>
              </a:rPr>
              <a:t>Как сочинять сказки детям.</a:t>
            </a:r>
            <a:endParaRPr lang="ru-RU" sz="34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2900" dirty="0" smtClean="0">
                <a:solidFill>
                  <a:srgbClr val="C00000"/>
                </a:solidFill>
                <a:latin typeface="Monotype Corsiva" pitchFamily="66" charset="0"/>
              </a:rPr>
              <a:t>Особое место в экологическом воспитании занимают сказки, написанные самими детьми. </a:t>
            </a:r>
          </a:p>
          <a:p>
            <a:pPr algn="ctr"/>
            <a:r>
              <a:rPr lang="ru-RU" sz="2900" dirty="0" smtClean="0">
                <a:solidFill>
                  <a:srgbClr val="C00000"/>
                </a:solidFill>
                <a:latin typeface="Monotype Corsiva" pitchFamily="66" charset="0"/>
              </a:rPr>
              <a:t>Сказки представляют собой область, которая помогает понять детские интересы, их направленность. </a:t>
            </a:r>
          </a:p>
          <a:p>
            <a:pPr algn="ctr"/>
            <a:r>
              <a:rPr lang="ru-RU" sz="2900" i="1" u="sng" dirty="0" smtClean="0">
                <a:solidFill>
                  <a:srgbClr val="C00000"/>
                </a:solidFill>
                <a:latin typeface="Monotype Corsiva" pitchFamily="66" charset="0"/>
              </a:rPr>
              <a:t>Эту группу сказок можно разделить на две категории</a:t>
            </a:r>
            <a:r>
              <a:rPr lang="ru-RU" sz="2900" u="sng" dirty="0" smtClean="0">
                <a:solidFill>
                  <a:srgbClr val="C00000"/>
                </a:solidFill>
                <a:latin typeface="Monotype Corsiva" pitchFamily="66" charset="0"/>
              </a:rPr>
              <a:t>:</a:t>
            </a:r>
          </a:p>
          <a:p>
            <a:pPr marL="514350" indent="-514350" algn="ctr"/>
            <a:r>
              <a:rPr lang="ru-RU" sz="2900" dirty="0" smtClean="0">
                <a:solidFill>
                  <a:srgbClr val="C00000"/>
                </a:solidFill>
                <a:latin typeface="Monotype Corsiva" pitchFamily="66" charset="0"/>
              </a:rPr>
              <a:t>1. Сказки,, созданные по аналогии с уже известными литературными произведениями;    </a:t>
            </a:r>
          </a:p>
          <a:p>
            <a:pPr marL="514350" indent="-514350" algn="ctr"/>
            <a:r>
              <a:rPr lang="ru-RU" sz="2900" dirty="0" smtClean="0">
                <a:solidFill>
                  <a:srgbClr val="C00000"/>
                </a:solidFill>
                <a:latin typeface="Monotype Corsiva" pitchFamily="66" charset="0"/>
              </a:rPr>
              <a:t> 2.   Сказки , созданные на основе личного творчества. </a:t>
            </a:r>
          </a:p>
          <a:p>
            <a:pPr algn="ctr"/>
            <a:r>
              <a:rPr lang="ru-RU" sz="2900" dirty="0" smtClean="0">
                <a:solidFill>
                  <a:srgbClr val="C00000"/>
                </a:solidFill>
                <a:latin typeface="Monotype Corsiva" pitchFamily="66" charset="0"/>
              </a:rPr>
              <a:t>Для сочинения сказки, ребенку необходимо владеть экологическими представлениями, знаниями о животных и растениях.</a:t>
            </a:r>
          </a:p>
          <a:p>
            <a:pPr algn="ctr"/>
            <a:r>
              <a:rPr lang="ru-RU" sz="2900" i="1" dirty="0" smtClean="0">
                <a:solidFill>
                  <a:srgbClr val="C00000"/>
                </a:solidFill>
                <a:latin typeface="Monotype Corsiva" pitchFamily="66" charset="0"/>
              </a:rPr>
              <a:t>В каждой отдельной истории сказочные персонажи:</a:t>
            </a:r>
            <a:endParaRPr lang="ru-RU" sz="29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2900" dirty="0" smtClean="0">
                <a:solidFill>
                  <a:srgbClr val="C00000"/>
                </a:solidFill>
                <a:latin typeface="Monotype Corsiva" pitchFamily="66" charset="0"/>
              </a:rPr>
              <a:t>- сталкиваются с кем-то или чем-то им неизвестным, и в процессе знакомства открывают для себя много нового;</a:t>
            </a:r>
          </a:p>
          <a:p>
            <a:pPr algn="ctr"/>
            <a:r>
              <a:rPr lang="ru-RU" sz="2900" dirty="0" smtClean="0">
                <a:solidFill>
                  <a:srgbClr val="C00000"/>
                </a:solidFill>
                <a:latin typeface="Monotype Corsiva" pitchFamily="66" charset="0"/>
              </a:rPr>
              <a:t>- попадают в трудную ситуацию и, преодолевая ее, получают много новых сведений;</a:t>
            </a:r>
          </a:p>
          <a:p>
            <a:pPr algn="ctr"/>
            <a:r>
              <a:rPr lang="ru-RU" sz="2900" dirty="0" smtClean="0">
                <a:solidFill>
                  <a:srgbClr val="C00000"/>
                </a:solidFill>
                <a:latin typeface="Monotype Corsiva" pitchFamily="66" charset="0"/>
              </a:rPr>
              <a:t>- встречается с очень интересным собеседником, который в своих рассказах передает новую информацию.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403648" y="1052736"/>
          <a:ext cx="68407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351382" y="402431"/>
            <a:ext cx="68002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Методика сочинения сказок включает несколько этапов: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650</Words>
  <Application>Microsoft Office PowerPoint</Application>
  <PresentationFormat>Экран (4:3)</PresentationFormat>
  <Paragraphs>101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Что  такое экологическая сказка?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19</cp:revision>
  <dcterms:created xsi:type="dcterms:W3CDTF">2015-07-29T12:58:27Z</dcterms:created>
  <dcterms:modified xsi:type="dcterms:W3CDTF">2017-11-21T20:55:50Z</dcterms:modified>
</cp:coreProperties>
</file>