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87" r:id="rId3"/>
    <p:sldId id="270" r:id="rId4"/>
    <p:sldId id="275" r:id="rId5"/>
    <p:sldId id="265" r:id="rId6"/>
    <p:sldId id="271" r:id="rId7"/>
    <p:sldId id="288" r:id="rId8"/>
    <p:sldId id="272" r:id="rId9"/>
    <p:sldId id="277" r:id="rId10"/>
    <p:sldId id="258" r:id="rId11"/>
    <p:sldId id="267" r:id="rId12"/>
    <p:sldId id="269" r:id="rId13"/>
    <p:sldId id="279" r:id="rId14"/>
    <p:sldId id="273" r:id="rId15"/>
    <p:sldId id="259" r:id="rId16"/>
    <p:sldId id="286" r:id="rId17"/>
    <p:sldId id="274" r:id="rId18"/>
    <p:sldId id="283" r:id="rId19"/>
    <p:sldId id="280" r:id="rId20"/>
    <p:sldId id="281" r:id="rId21"/>
    <p:sldId id="282" r:id="rId22"/>
    <p:sldId id="28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54" autoAdjust="0"/>
    <p:restoredTop sz="94660"/>
  </p:normalViewPr>
  <p:slideViewPr>
    <p:cSldViewPr>
      <p:cViewPr>
        <p:scale>
          <a:sx n="90" d="100"/>
          <a:sy n="90" d="100"/>
        </p:scale>
        <p:origin x="-102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107" y="1371600"/>
            <a:ext cx="6859786" cy="3505200"/>
          </a:xfrm>
        </p:spPr>
        <p:txBody>
          <a:bodyPr>
            <a:noAutofit/>
          </a:bodyPr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107" y="4953000"/>
            <a:ext cx="6173808" cy="1066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3691F-C697-4047-AF52-A5DB6DEC7143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C79FF-48A5-4A77-9298-44B602D6E1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568654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3691F-C697-4047-AF52-A5DB6DEC7143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C79FF-48A5-4A77-9298-44B602D6E1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42234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914" y="533400"/>
            <a:ext cx="1028968" cy="559276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106" y="533400"/>
            <a:ext cx="6059479" cy="5592764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3691F-C697-4047-AF52-A5DB6DEC7143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C79FF-48A5-4A77-9298-44B602D6E1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50182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3691F-C697-4047-AF52-A5DB6DEC7143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C79FF-48A5-4A77-9298-44B602D6E1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994555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514601"/>
            <a:ext cx="6859786" cy="2819400"/>
          </a:xfrm>
        </p:spPr>
        <p:txBody>
          <a:bodyPr anchor="b">
            <a:noAutofit/>
          </a:bodyPr>
          <a:lstStyle>
            <a:lvl1pPr algn="l">
              <a:defRPr sz="6600" b="0" i="0" cap="none" baseline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990600"/>
            <a:ext cx="6173808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3691F-C697-4047-AF52-A5DB6DEC7143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C79FF-48A5-4A77-9298-44B602D6E1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69944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533400"/>
            <a:ext cx="7202776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2108" y="1828800"/>
            <a:ext cx="3484771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7824" y="1828800"/>
            <a:ext cx="3487059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3691F-C697-4047-AF52-A5DB6DEC7143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C79FF-48A5-4A77-9298-44B602D6E1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769702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533400"/>
            <a:ext cx="7202776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8" y="1828800"/>
            <a:ext cx="3484771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8" y="2667000"/>
            <a:ext cx="3484771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112" y="1828800"/>
            <a:ext cx="3484771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112" y="2667000"/>
            <a:ext cx="3484771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3691F-C697-4047-AF52-A5DB6DEC7143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C79FF-48A5-4A77-9298-44B602D6E1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012310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3691F-C697-4047-AF52-A5DB6DEC7143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C79FF-48A5-4A77-9298-44B602D6E1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557012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3691F-C697-4047-AF52-A5DB6DEC7143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C79FF-48A5-4A77-9298-44B602D6E1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520172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624" y="2590800"/>
            <a:ext cx="245808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021" y="838200"/>
            <a:ext cx="4630357" cy="5181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7624" y="4648200"/>
            <a:ext cx="245808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3691F-C697-4047-AF52-A5DB6DEC7143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C79FF-48A5-4A77-9298-44B602D6E1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182804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857" y="458788"/>
            <a:ext cx="4970963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624" y="2590800"/>
            <a:ext cx="245808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14681" y="836610"/>
            <a:ext cx="4401697" cy="518319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7624" y="4648200"/>
            <a:ext cx="245808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22446932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108" y="533400"/>
            <a:ext cx="7202776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8" y="1828800"/>
            <a:ext cx="7202776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8441" y="6172201"/>
            <a:ext cx="99030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963691F-C697-4047-AF52-A5DB6DEC7143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8759" y="6172201"/>
            <a:ext cx="51481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01739" y="6172201"/>
            <a:ext cx="743144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A6C79FF-48A5-4A77-9298-44B602D6E1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2605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C:\Users\sergey\Desktop\теремок\репка\Логотип-ДОУ-Сказ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3528393" cy="2907396"/>
          </a:xfrm>
          <a:prstGeom prst="rect">
            <a:avLst/>
          </a:prstGeom>
          <a:noFill/>
        </p:spPr>
      </p:pic>
      <p:sp>
        <p:nvSpPr>
          <p:cNvPr id="14" name="Текст 13"/>
          <p:cNvSpPr>
            <a:spLocks noGrp="1"/>
          </p:cNvSpPr>
          <p:nvPr>
            <p:ph type="body" idx="1"/>
          </p:nvPr>
        </p:nvSpPr>
        <p:spPr>
          <a:xfrm rot="10800000" flipV="1">
            <a:off x="3657410" y="3095614"/>
            <a:ext cx="5393066" cy="2899020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latin typeface="Monotype Corsiva" pitchFamily="66" charset="0"/>
              </a:rPr>
              <a:t>                          Театр и мы.</a:t>
            </a:r>
          </a:p>
          <a:p>
            <a:pPr algn="ctr"/>
            <a:endParaRPr lang="ru-RU" sz="3200" dirty="0" smtClean="0">
              <a:latin typeface="Monotype Corsiva" pitchFamily="66" charset="0"/>
            </a:endParaRPr>
          </a:p>
          <a:p>
            <a:pPr algn="ctr"/>
            <a:r>
              <a:rPr lang="ru-RU" sz="2000" dirty="0" smtClean="0">
                <a:latin typeface="Monotype Corsiva" pitchFamily="66" charset="0"/>
              </a:rPr>
              <a:t>Группа №8</a:t>
            </a:r>
            <a:endParaRPr lang="ru-RU" sz="2000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Организационный этап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- разработка проекта: определение целей и задач проекта;</a:t>
            </a:r>
          </a:p>
          <a:p>
            <a:pPr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- разработка сценария театрализации сказки ;</a:t>
            </a:r>
          </a:p>
          <a:p>
            <a:pPr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- организация работы по театрализованной деятельности детей в течение дня;</a:t>
            </a:r>
          </a:p>
          <a:p>
            <a:pPr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- составление списка необходимых материалов для реализации проекта;</a:t>
            </a:r>
          </a:p>
          <a:p>
            <a:pPr>
              <a:buFontTx/>
              <a:buChar char="-"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привлечение родителей к обновлению предметно-развивающей среды в группе по теме проекта.</a:t>
            </a:r>
          </a:p>
          <a:p>
            <a:pPr>
              <a:buNone/>
            </a:pP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8" y="332656"/>
            <a:ext cx="7202776" cy="57606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Основной этап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108" y="1268760"/>
            <a:ext cx="7202776" cy="47510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1"/>
                </a:solidFill>
              </a:rPr>
              <a:t>Волшебный мир театра</a:t>
            </a:r>
            <a:r>
              <a:rPr lang="ru-RU" dirty="0" smtClean="0"/>
              <a:t>:</a:t>
            </a:r>
          </a:p>
          <a:p>
            <a:pPr>
              <a:buNone/>
            </a:pPr>
            <a:r>
              <a:rPr lang="ru-RU" dirty="0" smtClean="0"/>
              <a:t>Цель : расширение кругозора детей, формирование элементарных представлений о театре.</a:t>
            </a:r>
          </a:p>
          <a:p>
            <a:r>
              <a:rPr lang="ru-RU" dirty="0" smtClean="0"/>
              <a:t>беседа с детьми «Что такое театр»</a:t>
            </a:r>
          </a:p>
          <a:p>
            <a:pPr>
              <a:buNone/>
            </a:pPr>
            <a:r>
              <a:rPr lang="ru-RU" dirty="0" smtClean="0"/>
              <a:t>    Цель: расширение знаний детей о театре и  театральных профессиях.</a:t>
            </a:r>
          </a:p>
          <a:p>
            <a:r>
              <a:rPr lang="ru-RU" dirty="0" smtClean="0"/>
              <a:t>Рассматривание фотографий , иллюстраций о театре.</a:t>
            </a:r>
          </a:p>
          <a:p>
            <a:r>
              <a:rPr lang="ru-RU" dirty="0" smtClean="0"/>
              <a:t>Чтение стихов и загадок о театре.</a:t>
            </a:r>
          </a:p>
          <a:p>
            <a:r>
              <a:rPr lang="ru-RU" dirty="0" smtClean="0"/>
              <a:t>Знакомство с различными видами театра и театральными куклами: пальчиковый, </a:t>
            </a:r>
            <a:r>
              <a:rPr lang="ru-RU" dirty="0" err="1" smtClean="0"/>
              <a:t>би-ба-бо</a:t>
            </a:r>
            <a:r>
              <a:rPr lang="ru-RU" dirty="0" smtClean="0"/>
              <a:t>, театр масок, плоскостной театр и другие.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8" y="533400"/>
            <a:ext cx="7202776" cy="51933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Волшебный мир сказок. Колобок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196752"/>
            <a:ext cx="7589308" cy="504056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Чтение  сказки «Колобок» с использованием настольного театра</a:t>
            </a:r>
          </a:p>
          <a:p>
            <a:r>
              <a:rPr lang="ru-RU" dirty="0" smtClean="0"/>
              <a:t>Рассматривание иллюстраций  и беседа по сказке</a:t>
            </a:r>
          </a:p>
          <a:p>
            <a:r>
              <a:rPr lang="ru-RU" dirty="0" smtClean="0"/>
              <a:t>Рассказывание сказки вместе с детьми с использованием </a:t>
            </a:r>
            <a:r>
              <a:rPr lang="ru-RU" dirty="0" err="1" smtClean="0"/>
              <a:t>настольного,магнитного</a:t>
            </a:r>
            <a:r>
              <a:rPr lang="ru-RU" dirty="0" smtClean="0"/>
              <a:t> и плоскостного театра. </a:t>
            </a:r>
          </a:p>
          <a:p>
            <a:r>
              <a:rPr lang="ru-RU" dirty="0" smtClean="0"/>
              <a:t>Слушание музыки: Татьяна Морозова “Прыг-скок, колобок”, Е.Железнова “Шарик маленький смешной“</a:t>
            </a:r>
          </a:p>
          <a:p>
            <a:r>
              <a:rPr lang="ru-RU" dirty="0" smtClean="0"/>
              <a:t>Имитационные движения героев сказки </a:t>
            </a:r>
          </a:p>
          <a:p>
            <a:r>
              <a:rPr lang="ru-RU" dirty="0" smtClean="0"/>
              <a:t>Разучивание пальчиковых  гимнастик</a:t>
            </a:r>
          </a:p>
          <a:p>
            <a:r>
              <a:rPr lang="ru-RU" dirty="0" smtClean="0"/>
              <a:t>Лепка «Колобок»</a:t>
            </a:r>
          </a:p>
          <a:p>
            <a:r>
              <a:rPr lang="ru-RU" dirty="0" smtClean="0"/>
              <a:t>Дидактические игры : 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dirty="0" smtClean="0"/>
              <a:t>Спрячь колобка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dirty="0" smtClean="0"/>
              <a:t>Кто в домике живет  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dirty="0" smtClean="0"/>
              <a:t>Кто за кем и другие игры</a:t>
            </a:r>
          </a:p>
          <a:p>
            <a:pPr>
              <a:buClr>
                <a:schemeClr val="bg2">
                  <a:lumMod val="50000"/>
                </a:schemeClr>
              </a:buClr>
              <a:buNone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8" y="533400"/>
            <a:ext cx="7202776" cy="51933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Знакомимся с о сказками. Репка 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108" y="1268760"/>
            <a:ext cx="7202776" cy="4751040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Чтение сказки с использованием настольного деревянного театра.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Рассматривание иллюстраций и беседа по сказке.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Рассказывание сказки совместно с детьми с использованием плоскостного театра.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Разучивание пальчиковой гимнастики «Репка»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Рисование  «Репка»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Дидактические игры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«Кто в домике живет»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«Кто за кем»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«Из какой сказки герой» и другие настольные игры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517300" cy="50405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Знакомимся с о сказками. Теремок 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08720"/>
            <a:ext cx="8712968" cy="5760640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Чтение сказки «Теремок» с использованием пальчикового театра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Рассматривание иллюстраций  и беседа по сказке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Рассказывание сказки вместе с детьми с использованием пальчикового театра, театра масок  и театра на палочках.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Имитационные движения героев сказки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Конструирование теремка из конструктора.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Подвижные игры: «У медведя во бору», « Зайка серенький сидит», « Смелые мышки»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Дидактические игры: </a:t>
            </a:r>
          </a:p>
          <a:p>
            <a:pPr marL="457200" indent="-45720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«Кто в домике живет», «Кто за кем», «Четвертый лишний», «Кто спрятался», « Что изменилось» , «Из какой сказки герой» и другие  игры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Мимические этюды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«Зайка испугался», «Злой серый волк», «Веселая лягушка »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Цель : развитие умения при помощи мимики передавать характер персонажа сказки.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8" y="533400"/>
            <a:ext cx="7202776" cy="663352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Заключительный этап проекта 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Театрализация русской народной сказки «Теремок»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Организация кейса дидактических игр по русским народным сказкам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Презентация проекта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педагогов ДОУ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71600" y="260648"/>
            <a:ext cx="7488832" cy="720080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Участие родителей в обновлении театрального уголка группы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Содержимое 5" descr="viber image 2019-04-23 , 13.05.28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395536" y="1124744"/>
            <a:ext cx="7632848" cy="5111750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ergey\Desktop\теремок\репка\новый коллаж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0" y="0"/>
            <a:ext cx="5580112" cy="836712"/>
          </a:xfrm>
        </p:spPr>
        <p:txBody>
          <a:bodyPr/>
          <a:lstStyle/>
          <a:p>
            <a:r>
              <a:rPr lang="ru-RU" dirty="0" smtClean="0"/>
              <a:t>Сказка «Колобок»</a:t>
            </a:r>
            <a:endParaRPr lang="ru-RU" dirty="0"/>
          </a:p>
        </p:txBody>
      </p:sp>
      <p:pic>
        <p:nvPicPr>
          <p:cNvPr id="2050" name="Picture 2" descr="C:\Users\sergey\Downloads\IMG_20190416_160610.jpg"/>
          <p:cNvPicPr>
            <a:picLocks noChangeAspect="1" noChangeArrowheads="1"/>
          </p:cNvPicPr>
          <p:nvPr/>
        </p:nvPicPr>
        <p:blipFill>
          <a:blip r:embed="rId2" cstate="print"/>
          <a:srcRect l="9921" t="18898" r="10630"/>
          <a:stretch>
            <a:fillRect/>
          </a:stretch>
        </p:blipFill>
        <p:spPr bwMode="auto">
          <a:xfrm>
            <a:off x="2542858" y="980728"/>
            <a:ext cx="6601142" cy="505375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76672"/>
            <a:ext cx="3600400" cy="648072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Пальчиковая гимнастика «Репка»</a:t>
            </a:r>
            <a:endParaRPr lang="ru-RU" sz="1600" dirty="0"/>
          </a:p>
        </p:txBody>
      </p:sp>
      <p:pic>
        <p:nvPicPr>
          <p:cNvPr id="4" name="Содержимое 3" descr="viber image 2019-04-26 , 09.11.53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628800"/>
            <a:ext cx="6746875" cy="4638675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Тип проекта: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ролево-игровой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творческий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Продолжительность:  средней продолжительности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Участники проекта: воспитатели, дети младшей группы, музыкальный руководитель, родители воспитанников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новый коллаж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0624" y="0"/>
            <a:ext cx="6813376" cy="6813376"/>
          </a:xfrm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0" y="260648"/>
            <a:ext cx="2458089" cy="1371600"/>
          </a:xfrm>
        </p:spPr>
        <p:txBody>
          <a:bodyPr/>
          <a:lstStyle/>
          <a:p>
            <a:r>
              <a:rPr lang="ru-RU" dirty="0" smtClean="0"/>
              <a:t>Сказка </a:t>
            </a:r>
          </a:p>
          <a:p>
            <a:r>
              <a:rPr lang="ru-RU" dirty="0" smtClean="0"/>
              <a:t>«Репка»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0" y="404664"/>
            <a:ext cx="6173808" cy="1143000"/>
          </a:xfrm>
        </p:spPr>
        <p:txBody>
          <a:bodyPr/>
          <a:lstStyle/>
          <a:p>
            <a:r>
              <a:rPr lang="ru-RU" dirty="0" smtClean="0"/>
              <a:t>Рисование «Репка»</a:t>
            </a:r>
            <a:endParaRPr lang="ru-RU" dirty="0"/>
          </a:p>
        </p:txBody>
      </p:sp>
      <p:pic>
        <p:nvPicPr>
          <p:cNvPr id="11" name="Рисунок 10" descr="новый коллажрл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188640"/>
            <a:ext cx="3984472" cy="6468299"/>
          </a:xfrm>
          <a:prstGeom prst="rect">
            <a:avLst/>
          </a:prstGeom>
        </p:spPr>
      </p:pic>
      <p:pic>
        <p:nvPicPr>
          <p:cNvPr id="1027" name="Picture 3" descr="C:\Users\sergey\Downloads\0d7dc5e05bb34900ffe2a72a8153afb01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536" y="3861048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ол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895" y="260648"/>
            <a:ext cx="9027105" cy="6309320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8964488" y="-1395536"/>
            <a:ext cx="648072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8" y="533400"/>
            <a:ext cx="7202776" cy="591344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Актуальность проекта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268760"/>
            <a:ext cx="7949348" cy="4751040"/>
          </a:xfrm>
        </p:spPr>
        <p:txBody>
          <a:bodyPr anchor="ctr"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</a:t>
            </a:r>
          </a:p>
          <a:p>
            <a:pPr>
              <a:lnSpc>
                <a:spcPct val="150000"/>
              </a:lnSpc>
              <a:buNone/>
            </a:pPr>
            <a:r>
              <a:rPr lang="ru-RU" dirty="0" smtClean="0"/>
              <a:t>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жизни ребёнка с самого его рождения присутствует сказка со своими добрыми героями, превращениями и волшебными предметами. Актуальность применения сказок, связана с тем, что сегодня стали незаслуженно забываться наиболее эффективные и проверенные способы и средства воспитания детей. Сказки представляют собой одно из самых древних средств нравственного, этического воспитания. Образы знакомых героев русских сказок становятся неотъемлемой частью жизни ребёнка, раскрывая перед ним в доступной форме понятия добра и зла, воспитывая добрые чувства. 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Сказка близка и понятна детям, а отражение своего мироощущения они находят в театре. Занятия театральной деятельностью помогают развить интересы и способности детей, способствуют общему развитию, проявлению любознательности.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Цель проекта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Формирование интереса к театрализованной деятельности через русские народные сказки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 проекта: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Сформировать у детей элементарные представления о театре, различных видах театра и театральных куклах;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Закреплять у детей знание содержания русских народных сказок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умения передавать образ сказочного героя речью, движениями, жестами, мимикой.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Привлекать детей к совместной театрализованной деятельности;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речь, воображение и мышление.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Воспитывать любовь к русским народным сказкам.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Ожидаемые результаты: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В результате проектной деятельности у детей : </a:t>
            </a:r>
          </a:p>
          <a:p>
            <a:r>
              <a:rPr lang="ru-RU" dirty="0" smtClean="0"/>
              <a:t>сформированы элементарные представления о театре;</a:t>
            </a:r>
          </a:p>
          <a:p>
            <a:r>
              <a:rPr lang="ru-RU" dirty="0" smtClean="0"/>
              <a:t>развиваются творческие способности:  дети умеют передавать характер персонажа, брать на себя роль, мимика и жесты становятся более разнообразными;</a:t>
            </a:r>
          </a:p>
          <a:p>
            <a:r>
              <a:rPr lang="ru-RU" dirty="0" smtClean="0"/>
              <a:t>дети знакомы с многими русскими народными сказками</a:t>
            </a:r>
          </a:p>
          <a:p>
            <a:r>
              <a:rPr lang="ru-RU" dirty="0" smtClean="0"/>
              <a:t>  совершенствуется речь: расширяется и активизируется словарный запас детей, развивается диалогическая и монологическая форма речи.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8" y="533400"/>
            <a:ext cx="7202776" cy="591344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Ресурсное обеспечение: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108" y="1268760"/>
            <a:ext cx="7202776" cy="4751040"/>
          </a:xfrm>
        </p:spPr>
        <p:txBody>
          <a:bodyPr>
            <a:norm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Ширма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Куклы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би-ба-бо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Плоскостные театры.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Пальчиковый театр 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Театр резиновой игрушки.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Театр мягкой игрушки.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Театр на ложках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Театр на палочках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Маски.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Конусный театр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родителями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Привлечение  родителей к изготовлению игрушек и пособий для обновления предметно-развивающей среды.</a:t>
            </a:r>
          </a:p>
          <a:p>
            <a:r>
              <a:rPr lang="ru-RU" dirty="0" smtClean="0"/>
              <a:t>Консультации для родителей «Театр дома» и « Театр и дети: волшебная сила искусства»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Этапы проекта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Организационный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Основной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dirty="0" smtClean="0"/>
              <a:t>«Волшебный мир театра»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dirty="0" smtClean="0"/>
              <a:t>«Волшебный мир сказок»</a:t>
            </a:r>
          </a:p>
          <a:p>
            <a:pPr marL="457200" indent="-457200">
              <a:buNone/>
            </a:pPr>
            <a:r>
              <a:rPr lang="ru-RU" dirty="0" smtClean="0"/>
              <a:t>3.     Заключительный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atercolor_16x9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TF00001016 (1)</Template>
  <TotalTime>24300</TotalTime>
  <Words>728</Words>
  <Application>Microsoft Office PowerPoint</Application>
  <PresentationFormat>Экран (4:3)</PresentationFormat>
  <Paragraphs>107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Watercolor_16x9</vt:lpstr>
      <vt:lpstr>Слайд 1</vt:lpstr>
      <vt:lpstr>Слайд 2</vt:lpstr>
      <vt:lpstr>Актуальность проекта</vt:lpstr>
      <vt:lpstr>Цель проекта</vt:lpstr>
      <vt:lpstr>Задачи проекта: </vt:lpstr>
      <vt:lpstr>Ожидаемые результаты: </vt:lpstr>
      <vt:lpstr>Ресурсное обеспечение:</vt:lpstr>
      <vt:lpstr>Работа с родителями </vt:lpstr>
      <vt:lpstr>Этапы проекта</vt:lpstr>
      <vt:lpstr>Организационный этап проекта:</vt:lpstr>
      <vt:lpstr>Основной этап</vt:lpstr>
      <vt:lpstr>Волшебный мир сказок. Колобок</vt:lpstr>
      <vt:lpstr>Знакомимся с о сказками. Репка </vt:lpstr>
      <vt:lpstr>Знакомимся с о сказками. Теремок </vt:lpstr>
      <vt:lpstr>Заключительный этап проекта </vt:lpstr>
      <vt:lpstr>Участие родителей в обновлении театрального уголка группы.</vt:lpstr>
      <vt:lpstr>Слайд 17</vt:lpstr>
      <vt:lpstr>Слайд 18</vt:lpstr>
      <vt:lpstr>Пальчиковая гимнастика «Репка»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sergey</dc:creator>
  <cp:lastModifiedBy>1</cp:lastModifiedBy>
  <cp:revision>1601</cp:revision>
  <dcterms:created xsi:type="dcterms:W3CDTF">2019-03-18T15:59:15Z</dcterms:created>
  <dcterms:modified xsi:type="dcterms:W3CDTF">2019-12-06T18:40:44Z</dcterms:modified>
</cp:coreProperties>
</file>