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E8314F-AFB9-4E35-AF6C-FF7CAC4E3D49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9B751C-3594-4584-B3CA-4B1687D44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431B87-AB74-4A0C-A554-65A3CAE62E8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4D7476-BDF3-4F56-B596-1BC83ADE706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1CB6EA-2C01-4B93-9DC9-98D70D98AD8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F72DE9-FD9A-4717-A965-5AF867E2548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C24CE7-86FA-4F3D-88DA-D1BB0D9570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7157-D115-4D34-8233-431C81DB6B85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21E1-7E49-44FE-BE2C-451FAF145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8CAD4-A6F4-4B88-9426-16E04DAF13A9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6DE6-AEAB-4172-BD92-D223F6C8D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08DDC-DCB4-4A0A-BB2B-F42D886BADE6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91563-6984-4283-A3CE-FC6979D6C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8A04E-7593-4359-B536-B13DE532B85C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B716-F087-40F3-B9D5-C94B1CC1C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EC626-92C7-4AE9-9430-4E9EE652ED78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71A1-31BF-4064-A8D1-6A5E7FB5D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2783C-B094-4429-B6F1-3EFF6408D69D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50301-3BF3-4BDF-B544-A89B7C340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8E149-C3E0-4091-94A4-FE25C9267D5D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5C2E1-B863-456A-A336-867AB03BA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79281-F5B1-4A79-9EBB-A6359D3AC664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4B8D-7DE2-4D0E-975F-13010A91E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5EE42-48AA-4BB1-B688-64F3CE75874A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7F84-50F4-4DB4-9F68-E1A706BC1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2B1CA-91B5-418E-8A09-693AC41F8979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DA319-AB5E-4C45-B87B-029C4B8FD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241C-6600-41D7-BE33-BE5C3F552ACA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026AC-A365-4C22-B176-0F4CD9571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7B261D-BA7E-45C0-BECD-0304464149D6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4B00BB-37A2-4E7D-823A-81BFADAE0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755650" y="517525"/>
            <a:ext cx="83804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>
              <a:solidFill>
                <a:srgbClr val="98480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98480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«Создание </a:t>
            </a:r>
            <a:r>
              <a:rPr lang="ru-RU" sz="20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РППС для </a:t>
            </a:r>
            <a:r>
              <a:rPr lang="ru-RU" sz="2000" b="1" dirty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организации работы с одаренными детьми»</a:t>
            </a:r>
          </a:p>
          <a:p>
            <a:pPr algn="ctr"/>
            <a:endParaRPr lang="ru-RU" sz="2000" b="1" dirty="0">
              <a:solidFill>
                <a:srgbClr val="98480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pPr algn="ctr"/>
            <a:r>
              <a:rPr lang="ru-RU" sz="2000" b="1" dirty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                             Карпова Н. А.</a:t>
            </a:r>
          </a:p>
          <a:p>
            <a:pPr algn="ctr"/>
            <a:r>
              <a:rPr lang="ru-RU" sz="20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dirty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400" b="1" i="1" dirty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84213" y="260350"/>
            <a:ext cx="8208962" cy="1693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условия, в которых воспитанники могут экспериментировать с различными материалами и предметами: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водой, глиной, весами и т. п.,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свойства и поведение новых для них объектов.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47664" y="2204864"/>
            <a:ext cx="564616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00113" y="485775"/>
            <a:ext cx="7488237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Одаренность может быть проявлена ребенком в игре, конструировании, лепке, рисовании и пр. Дети должны свободно использовать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бумагу, цветные карандаши, фломастеры, доски для рисования, цветные мелки, остатки тканей, краски, а также пластилин, различный декоративный материал (лесные шишки, листья, спичечные коробки, ткани, ветки деревьев, цветную бумагу).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обилие материалов подталкивает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ребенка к созданию интересных поделок,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изготовлению новых предметов.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750" y="260350"/>
            <a:ext cx="8064500" cy="3570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детей, которым нравится конструирование из крупного строительного материала, в группе должно быть выделено пространство, которое обеспечит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перемещение и размещение объектов.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данные условия, дети могут создавать конструкции, прятаться и искать друг друга, заниматься поисками предметов в соответствии с  картой-схемой, организовывать соревнования, разыгрывать постановки.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43808" y="3645024"/>
            <a:ext cx="3782913" cy="2837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650" y="260350"/>
            <a:ext cx="78486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мелкого конструирования в группах должны быть подобраны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наборы конструкторов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соответствии с возрастными особенностями детей: деревянные разных размеров, пластмассовый (конструкторы LEGO), металлический, а также дополнительные аксессуары для доработки построек.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424545" y="2852936"/>
            <a:ext cx="4549289" cy="3408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088" y="333375"/>
            <a:ext cx="7561262" cy="538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Удачным в организации игровых ситуаций может стать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ширм – передвижек.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мобильны, многофункциональны, их легко можно перенести в любую часть группы. В ширмах предусмотрены кармашки разных размеров, куда можно складывать атрибутику для игр. Так же предусмотрены окна, зеркала, различные полочки и крючки. Это оборудование хорошо подходит для организации  сюжетно - ролевых игр. Оформление продумано таким образом, чтобы не наталкивать детей на какую-то конкретную игровую ситуацию. Дети сами подбирают атрибуты к играм,  придумывают сюжет, создавая свой воображаемый мир. Также ширмы используются в театрализованной деятельности.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684213" y="404813"/>
            <a:ext cx="7488237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    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         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Таким образом, правильно построенная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РППС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 группе, благотворно влияет на психическое и интеллектуальное развитие детей, создаёт развивающую, творческую образовательную среду, способствующую раскрытию природных возможностей каждого ребенка.</a:t>
            </a: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1615" y="2967335"/>
            <a:ext cx="750077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Спасибо за внимание!!!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088" y="188913"/>
            <a:ext cx="7921625" cy="5662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темы.</a:t>
            </a:r>
            <a:endParaRPr lang="ru-RU" sz="32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так давно, самым важным в воспитании и обучении детей было стремление, чтобы ребенок соответствовал некоторой средней норме. Это гарантировало возможность избежать многих проблем в развитии.  Сейчас развитие одаренности ребёнка – это неотъемлемая часть образовательного процесса.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         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создании в дошкольном учреждении благоприятных условий за период дошкольного детства ребенок может пройти путь от первых проявлений склонностей до яркого расцвета способностей, одаренности. Одним из таких условий является наличие богатой предметно-развивающей среды, стимулирующей самую разнообразную деятельность ребенка.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 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00113" y="188913"/>
            <a:ext cx="7632700" cy="4186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Одаренный ребенок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ребенок, который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деятельности, в том числе имеющей стихийный, самодеятельный характер.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13"/>
          <p:cNvSpPr txBox="1">
            <a:spLocks noChangeArrowheads="1"/>
          </p:cNvSpPr>
          <p:nvPr/>
        </p:nvSpPr>
        <p:spPr bwMode="auto">
          <a:xfrm>
            <a:off x="611188" y="333375"/>
            <a:ext cx="784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    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           Работу с талантливыми и одаренными детьми следует начинать с младшего дошкольного возраста. Все маленькие дети наделены с рождения определенными задатками и способностями. Однако не все они развиваются. Нераскрытые возможности постепенно угасают вследствие невостребованности. Процент одаренных (с точки зрения психологов) с годами резко снижается.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              Поэтому воспитатели в дошкольных учреждениях должны создавать развивающую, творческую образовательную среду, способствующую раскрытию природных возможностей каждого ребенка.</a:t>
            </a:r>
          </a:p>
          <a:p>
            <a:r>
              <a:rPr lang="ru-RU">
                <a:latin typeface="Calibri" pitchFamily="34" charset="0"/>
              </a:rPr>
              <a:t>              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4213" y="188913"/>
            <a:ext cx="7704137" cy="664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   </a:t>
            </a:r>
            <a:r>
              <a:rPr lang="ru-RU" sz="2400" dirty="0">
                <a:latin typeface="+mn-lt"/>
                <a:cs typeface="+mn-cs"/>
              </a:rPr>
              <a:t>       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   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Среда, в которой одарённость могла бы актуализироваться, должна обладать следующими особенностями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степенью неопределенности и потенциальной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многовариативностью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(богатством возможностей). Неопределенность стимулирует поиск собственных ориентиров, а не принятие готовых.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Многовариативность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обеспечивает возможность нахождения путей решения. Кроме того, такая среда должна содержать образцы креативного поведения и его результаты.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Предметно-информационное обогащение среды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Предполагает наличие необходимого (максимального) материального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и информационного ресурса, доступность и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разнообразие предметов в данной среде,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возможность любого их использования.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4213" y="260350"/>
            <a:ext cx="7848600" cy="62786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трансформационных возможностей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РППС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РППС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способна к самым разным, неожиданным преобразованиям.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 в использовании времени, средств и материалов.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Предполагает отсутствие прямых указаний, предоставление дошкольникам возможности самостоятельно ставить задачу, выбирать время, последовательность, способы ее решения.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индивидуальной игровой и исследовательской деятельности с ее коллективными формами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Одаренного ребенка необходимо обучать не только в индивидуальной, но и коллективной творческой деятельности.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быть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насыщенной,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разнообразной, изменчивой,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эмоционально привлекательной.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4213" y="333375"/>
            <a:ext cx="7775575" cy="3076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познавательных способностей и познавательной активности детей используются настольные игры сложного содержания: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шашки, шахматы, головоломки (со спичками, пятнашки, </a:t>
            </a:r>
            <a:r>
              <a:rPr lang="ru-RU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танграм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складные картинки).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209931">
            <a:off x="6133796" y="2915884"/>
            <a:ext cx="2049016" cy="204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19233952">
            <a:off x="258314" y="2998321"/>
            <a:ext cx="2987824" cy="1884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82764" y="2708920"/>
            <a:ext cx="1866528" cy="1887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5594077" y="5013176"/>
            <a:ext cx="2889841" cy="1585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2275148" y="4596780"/>
            <a:ext cx="2721496" cy="2041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4213" y="188913"/>
            <a:ext cx="8099425" cy="3938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приобретения новых знаний детям предлагаются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познавательного характера, направленные на изучение окружающего мира.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книги имеют качественные яркие иллюстрации и малое количество крупного текста, чтобы дети могли самостоятельно их рассматривать. Также детям доступны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художественные произведения с красочными картинками.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707904" y="3717032"/>
            <a:ext cx="367240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755650" y="549275"/>
            <a:ext cx="7561263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Г. Скребицкий писал рассказы, повести, очерки о природе: "Волк", "Ворона и ворон", "Медведь", "Белка", "Земноводные".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Книги М. Ильина, рассказывающие о науке "Солнце на столе", "Который час", "Рассказ о великом плане".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Подлинным шедевром научно - художественной книги стало произведение Б. Житкова для 4-х - летних граждан "Что я видел", где автор дает ответы на вопросы маленьких "почемучек". Е. Чарушин - писатель наиболее близок к В. Бианки и Пришвину. В книгах В. Бианки интерес к научному наблюдению природы и точному объяснению повадок зверей.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Сказки о труде Е. Пермяка "Как огонь воду замуж взял", "Как самовар запрягли", "О дедушке Само" и другие.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325</Words>
  <Application>Microsoft Office PowerPoint</Application>
  <PresentationFormat>Экран (4:3)</PresentationFormat>
  <Paragraphs>53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Натусик</dc:creator>
  <cp:lastModifiedBy>Пользователь Windows</cp:lastModifiedBy>
  <cp:revision>20</cp:revision>
  <dcterms:created xsi:type="dcterms:W3CDTF">2017-04-09T16:08:19Z</dcterms:created>
  <dcterms:modified xsi:type="dcterms:W3CDTF">2022-08-22T06:28:44Z</dcterms:modified>
</cp:coreProperties>
</file>