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98" d="100"/>
          <a:sy n="98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99639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экологического образования дошкольников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42033" y="5593406"/>
            <a:ext cx="3239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Подготовила: </a:t>
            </a:r>
          </a:p>
          <a:p>
            <a:r>
              <a:rPr lang="ru-RU" sz="2000" dirty="0" smtClean="0"/>
              <a:t>Кругликова О.А.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9024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Принцип безопасности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15819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Используемые педагогом формы и методы работы должны быть безопасными для ребенка, практическая деятельность должна исключать потенциально опасные для них территории и методики работы.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Принцип безопасности подразумевает также, что в процессе организуемых воспитателем наблюдений и опытов не должны пострадать объекты природы.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9024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Принцип интеграции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15819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Интегрированный подход предполагает тесное сотрудничество всех педагогов дошкольного учреждения.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Важная особенность применения принципа интеграции заключается в том, что занятия воспитателей, специалистов объединяются одной темой, однако каждый из них при этом решает на занятиях задачи собственной программы.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9024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Принцип деятельности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223" y="1967027"/>
            <a:ext cx="7886700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содержание любого занятия необходимо включать какую-либо деятельность, поскольку деятельность — это основа образования дошкольника, в том числе и экологического. Рассмотрим возможные варианты деятельности ребенка для целей экологического образования через игру: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-Сюжетно-ролевые игры – которые предполагают наличие природоведческого, природоохранного или экологического содержания и существование определенных правил.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-Дидактические игры экологического содержания, среди них предметные игры которые предполагают использование природного материала и интеллектуальные такие как «КВН», «Что? Где? Когда?»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- Самостоятельные игры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Труд в природе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процессе трудовой деятельности дошкольник имеет возможность применить на практике свои знания, приобрести новые, наглядно убедиться в существовании в природе различных взаимосвязей (растение, животное — и окружающая среда). У него формируются необходимые навыки ухода, чувство ответственности за живых организмов.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Крайне важно перед началом трудовой деятельности выработать у ребенка эмоционально-положительное отношение к объекту, показать, что этот объект живой, что он нуждается в бережном отношении именно этого ребенка («без твоей помощи растение может засохнуть, а морская свинка погибнет, если ей не давать воды и пищи»).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87675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Поисковый вид деятельности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Поисковая деятельность с точки зрения процесса экологического образования является одной из главных видов деятельности ребенка.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качестве основного вида поисковой деятельности практически все педагоги выделяют такую деятельность — как экспериментирование.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Экспериментирование </a:t>
            </a:r>
            <a:r>
              <a:rPr lang="ru-RU" dirty="0" smtClean="0">
                <a:solidFill>
                  <a:srgbClr val="7030A0"/>
                </a:solidFill>
              </a:rPr>
              <a:t>- это «истинно детская деятельность» является ведущей на протяжении всего дошкольного возраста, начиная с младенчества. В ней ребенок выступает как своеобразный исследователь, самостоятельно воздействующий различными способами на окружающие его предметы и явления с целью их более полного познания и освоения.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025" y="1921877"/>
            <a:ext cx="7886700" cy="43513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Благодарю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 за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600" smtClean="0">
                <a:solidFill>
                  <a:srgbClr val="FFC000"/>
                </a:solidFill>
              </a:rPr>
              <a:t>внимание</a:t>
            </a:r>
            <a:r>
              <a:rPr lang="ru-RU" sz="9600" dirty="0" smtClean="0">
                <a:solidFill>
                  <a:srgbClr val="FFC000"/>
                </a:solidFill>
              </a:rPr>
              <a:t>!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3940" y="772799"/>
            <a:ext cx="81536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Экологическое образование осуществляется с помощью различных методов и форм работы. Для достижения целей экологического образования используются все виды детской деятельности, что соответственно отражается в методических подходах. При выборе методов и форм работы по экологическому образованию нужно учитывать ряд принципов:</a:t>
            </a:r>
          </a:p>
          <a:p>
            <a:pPr marL="3175" indent="-3175"/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-принцип научности</a:t>
            </a:r>
          </a:p>
          <a:p>
            <a:pPr marL="3175" indent="-3175"/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-принцип позитивизма</a:t>
            </a:r>
          </a:p>
          <a:p>
            <a:pPr marL="3175" indent="-3175"/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-принцип </a:t>
            </a:r>
            <a:r>
              <a:rPr lang="ru-RU" sz="20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проблемности</a:t>
            </a:r>
            <a:endParaRPr lang="ru-RU" sz="20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3175" indent="-3175"/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-принцип системности</a:t>
            </a:r>
          </a:p>
          <a:p>
            <a:pPr marL="3175" indent="-3175"/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-принцип наглядности</a:t>
            </a:r>
          </a:p>
          <a:p>
            <a:pPr marL="3175" indent="-3175"/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-принцип </a:t>
            </a:r>
            <a:r>
              <a:rPr lang="ru-RU" sz="2000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гуманистичности</a:t>
            </a:r>
            <a:endParaRPr lang="ru-RU" sz="20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3175" indent="-3175"/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-принцип последовательности</a:t>
            </a:r>
          </a:p>
          <a:p>
            <a:pPr marL="3175" indent="-3175"/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-принцип безопасности</a:t>
            </a:r>
          </a:p>
          <a:p>
            <a:pPr marL="3175" indent="-3175"/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-принцип интеграции</a:t>
            </a:r>
          </a:p>
          <a:p>
            <a:pPr marL="3175" indent="-3175"/>
            <a:r>
              <a:rPr lang="ru-RU" sz="20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-принцип деятельности</a:t>
            </a:r>
          </a:p>
          <a:p>
            <a:pPr marL="3175" indent="-3175">
              <a:lnSpc>
                <a:spcPct val="150000"/>
              </a:lnSpc>
            </a:pPr>
            <a:endParaRPr lang="ru-RU" sz="20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3175" indent="-3175">
              <a:lnSpc>
                <a:spcPct val="150000"/>
              </a:lnSpc>
            </a:pPr>
            <a:endParaRPr lang="ru-RU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9024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Принцип научности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15819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Педагог в своей работе применяет только научно обоснованные формы и методы работы, соответствующие конкретному возрасту детей, учитывающие их психофизиологические особенности. Воспитатель не должен забывать о том , что основной вид деятельности ребенка-дошкольника—игра.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9024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Принцип позитивизма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1581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Педагог проводит обучение и воспитание детей на положительных примерах. В практике экологического образования широко распространены запреты, с которыми педагоги знакомят детей, это правила поведения в природе. Дети чаще получают информацию чего делать нельзя, возникает вопрос а что можно?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Нужно доводить до сведения детей информацию не только запрещающую, но и разрешающую рекомендательного характера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Пример: не рвите цветы, их можно нюхать, поливать, любоваться ими.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9024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Принцип </a:t>
            </a:r>
            <a:r>
              <a:rPr lang="ru-RU" dirty="0" err="1" smtClean="0">
                <a:solidFill>
                  <a:srgbClr val="FFC000"/>
                </a:solidFill>
              </a:rPr>
              <a:t>проблемности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15819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Воспитатель создает проблемную ситуацию в решение которой участвует ребенок.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Примером является поисковая деятельность, экспериментирование,  наблюдение. Особенности: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-у ребенка должна быть потребность решить задачу(мотивация)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-у ребенка должен быть определенный уровень знаний, умений и навыков для решения проблемной ситуации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-в ситуации должно быть что-то неизвестное (отличающееся от предыдущих знаний), которое ребенку надо найти.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9024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Принцип системности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Для реализации принципа системности каждому специалисту ДОУ необходимо согласовывать время и тематику проведения своих занятий с занятиями педагога-эколога или воспитателя, чтобы не повторяться или не забегать далеко вперед.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9024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Принцип наглядности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15819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Принцип означает постоянное использование в работе с детьми наглядного материала: иллюстраций, пособий, видеоматериалов, картин, плакатов, моделей, макетов и т. п. которые соответствуют возрасту ребенка и которые он может наблюдать в своем окружении.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9024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Принцип </a:t>
            </a:r>
            <a:r>
              <a:rPr lang="ru-RU" dirty="0" err="1" smtClean="0">
                <a:solidFill>
                  <a:srgbClr val="FFC000"/>
                </a:solidFill>
              </a:rPr>
              <a:t>гуманистичности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1581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этом принципе ребенку предоставляется больше самостоятельности для выражения своих чувств, мыслей, познания окружающего мира путем экспериментирования. Предпочтительнее методы работы направленные не на механическое воспроизводство знаний(запоминание), а на формирование способности самостоятельно мыслить, оценивать отношения человека и окружающей среды, понимать существующие в природе(элементарные) взаимосвязи. Здесь преобладает диалоговая форма обучения, когда ребенок является равноправным собеседникам взрослого.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04" y="902454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Принцип последовательности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15819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экологические занятия должны проводиться в определенной логической последовательности.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А развертывание знаний (согласно этому принципу) — должна идти от простого к более сложному.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795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Методика экологического образования дошкольников</vt:lpstr>
      <vt:lpstr>Слайд 2</vt:lpstr>
      <vt:lpstr>Принцип научности</vt:lpstr>
      <vt:lpstr>Принцип позитивизма</vt:lpstr>
      <vt:lpstr>Принцип проблемности</vt:lpstr>
      <vt:lpstr>Принцип системности</vt:lpstr>
      <vt:lpstr>Принцип наглядности</vt:lpstr>
      <vt:lpstr>Принцип гуманистичности</vt:lpstr>
      <vt:lpstr>Принцип последовательности</vt:lpstr>
      <vt:lpstr>Принцип безопасности</vt:lpstr>
      <vt:lpstr>Принцип интеграции</vt:lpstr>
      <vt:lpstr>Принцип деятельности</vt:lpstr>
      <vt:lpstr>Труд в природе</vt:lpstr>
      <vt:lpstr>Поисковый вид деятельности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Алексей</cp:lastModifiedBy>
  <cp:revision>39</cp:revision>
  <dcterms:created xsi:type="dcterms:W3CDTF">2013-11-19T05:52:05Z</dcterms:created>
  <dcterms:modified xsi:type="dcterms:W3CDTF">2017-03-16T16:43:37Z</dcterms:modified>
</cp:coreProperties>
</file>