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media/audio11.wav" ContentType="audio/x-wav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9" r:id="rId1"/>
  </p:sldMasterIdLst>
  <p:notesMasterIdLst>
    <p:notesMasterId r:id="rId18"/>
  </p:notesMasterIdLst>
  <p:sldIdLst>
    <p:sldId id="256" r:id="rId2"/>
    <p:sldId id="271" r:id="rId3"/>
    <p:sldId id="267" r:id="rId4"/>
    <p:sldId id="257" r:id="rId5"/>
    <p:sldId id="268" r:id="rId6"/>
    <p:sldId id="258" r:id="rId7"/>
    <p:sldId id="263" r:id="rId8"/>
    <p:sldId id="261" r:id="rId9"/>
    <p:sldId id="262" r:id="rId10"/>
    <p:sldId id="264" r:id="rId11"/>
    <p:sldId id="260" r:id="rId12"/>
    <p:sldId id="272" r:id="rId13"/>
    <p:sldId id="273" r:id="rId14"/>
    <p:sldId id="274" r:id="rId15"/>
    <p:sldId id="275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FF"/>
    <a:srgbClr val="00FFCC"/>
    <a:srgbClr val="FFFF99"/>
    <a:srgbClr val="FF99FF"/>
    <a:srgbClr val="FF6600"/>
    <a:srgbClr val="99CCFF"/>
    <a:srgbClr val="009900"/>
    <a:srgbClr val="66FF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00B7A-49B3-4B6E-9FE4-4806DB7D7D01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D323-DCA0-4092-8871-5A54BD3CDF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52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983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47450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82882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3408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9376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3426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99304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6222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62682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1501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3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702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16EE91B-8847-42E7-BE45-4F6FB5D9D7B9}" type="datetimeFigureOut">
              <a:rPr lang="ru-RU" smtClean="0"/>
              <a:pPr/>
              <a:t>10.12.2016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AF37418-45E1-46CB-A18E-422FAC95A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764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Самуил Яковлевич Маршак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1692"/>
            <a:ext cx="9144000" cy="6706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МДОУ детский сад №227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4709" y="5409282"/>
            <a:ext cx="730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Воспитатель группы «Березка»</a:t>
            </a:r>
          </a:p>
          <a:p>
            <a:r>
              <a:rPr lang="ru-RU" sz="2400" b="1" i="1" dirty="0" smtClean="0"/>
              <a:t> Кругликова О.А</a:t>
            </a:r>
            <a:r>
              <a:rPr lang="ru-RU" sz="2400" b="1" i="1" dirty="0" smtClean="0"/>
              <a:t>. 2015г.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93422683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2831" y="3575300"/>
            <a:ext cx="2543176" cy="12627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7" t="-6785" r="1127" b="10733"/>
          <a:stretch/>
        </p:blipFill>
        <p:spPr>
          <a:xfrm>
            <a:off x="1005643" y="309960"/>
            <a:ext cx="4152441" cy="473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52687" y="1025820"/>
            <a:ext cx="4663440" cy="252787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Ел морковку у слона,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С журавлём поел пшена. Погостил у носорога отрубей поел немного.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8581" y="5421236"/>
            <a:ext cx="653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«Где обедал воробей»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23554707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32" y="1334530"/>
            <a:ext cx="3620530" cy="6425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5" y="205363"/>
            <a:ext cx="4249935" cy="3568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28" y="2206962"/>
            <a:ext cx="4232770" cy="317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323308" y="398834"/>
            <a:ext cx="481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Завтра будет новоселье.</a:t>
            </a:r>
            <a:br>
              <a:rPr lang="ru-RU" sz="2400" b="1" i="1" dirty="0" smtClean="0"/>
            </a:br>
            <a:r>
              <a:rPr lang="ru-RU" sz="2400" b="1" i="1" dirty="0" smtClean="0"/>
              <a:t>На всю улицу веселье.</a:t>
            </a:r>
            <a:br>
              <a:rPr lang="ru-RU" sz="2400" b="1" i="1" dirty="0" smtClean="0"/>
            </a:br>
            <a:r>
              <a:rPr lang="ru-RU" sz="2400" b="1" i="1" dirty="0" smtClean="0"/>
              <a:t>Тили-тили-тили-бом!</a:t>
            </a:r>
            <a:br>
              <a:rPr lang="ru-RU" sz="2400" b="1" i="1" dirty="0" smtClean="0"/>
            </a:br>
            <a:r>
              <a:rPr lang="ru-RU" sz="2400" b="1" i="1" dirty="0" smtClean="0"/>
              <a:t>Приходите в новый дом!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0328" y="5712996"/>
            <a:ext cx="523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«Кошкин дом»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11427956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809345"/>
            <a:ext cx="3564580" cy="3122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3" y="220485"/>
            <a:ext cx="5035547" cy="4974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864973"/>
            <a:ext cx="4681743" cy="491284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А на встречу шла ежиха,</a:t>
            </a:r>
            <a:br>
              <a:rPr lang="ru-RU" sz="3200" b="1" i="1" dirty="0" smtClean="0"/>
            </a:br>
            <a:r>
              <a:rPr lang="ru-RU" sz="3200" b="1" i="1" dirty="0" smtClean="0"/>
              <a:t>Вся в иголках, как портниха.</a:t>
            </a:r>
            <a:br>
              <a:rPr lang="ru-RU" sz="3200" b="1" i="1" dirty="0" smtClean="0"/>
            </a:br>
            <a:r>
              <a:rPr lang="ru-RU" sz="3200" b="1" i="1" dirty="0" smtClean="0"/>
              <a:t>Закричал мышонку ёж</a:t>
            </a:r>
            <a:br>
              <a:rPr lang="ru-RU" sz="3200" b="1" i="1" dirty="0" smtClean="0"/>
            </a:br>
            <a:r>
              <a:rPr lang="ru-RU" sz="3200" b="1" i="1" dirty="0" smtClean="0"/>
              <a:t>-От ежей ты не уйдёшь!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57225" y="5906530"/>
            <a:ext cx="718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«Сказка об умном мышонке» </a:t>
            </a:r>
            <a:endParaRPr lang="ru-RU" sz="36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63305800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66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1330" y="732439"/>
            <a:ext cx="6180670" cy="4859866"/>
          </a:xfrm>
        </p:spPr>
        <p:txBody>
          <a:bodyPr>
            <a:normAutofit/>
          </a:bodyPr>
          <a:lstStyle/>
          <a:p>
            <a:r>
              <a:rPr lang="ru-RU" dirty="0" smtClean="0"/>
              <a:t>Живёт у нас под креслом ёж,</a:t>
            </a:r>
            <a:br>
              <a:rPr lang="ru-RU" dirty="0" smtClean="0"/>
            </a:br>
            <a:r>
              <a:rPr lang="ru-RU" dirty="0" smtClean="0"/>
              <a:t>Колючий, тихий ёжик.</a:t>
            </a:r>
            <a:br>
              <a:rPr lang="ru-RU" dirty="0" smtClean="0"/>
            </a:br>
            <a:r>
              <a:rPr lang="ru-RU" dirty="0" smtClean="0"/>
              <a:t>На щётку очень он похож,</a:t>
            </a:r>
            <a:br>
              <a:rPr lang="ru-RU" dirty="0" smtClean="0"/>
            </a:br>
            <a:r>
              <a:rPr lang="ru-RU" dirty="0" smtClean="0"/>
              <a:t>Когда не видно ножек.</a:t>
            </a:r>
          </a:p>
          <a:p>
            <a:r>
              <a:rPr lang="ru-RU" dirty="0" smtClean="0"/>
              <a:t>Ты понимаешь, для чего</a:t>
            </a:r>
            <a:br>
              <a:rPr lang="ru-RU" dirty="0" smtClean="0"/>
            </a:br>
            <a:r>
              <a:rPr lang="ru-RU" dirty="0" smtClean="0"/>
              <a:t>У ёжика иголки?</a:t>
            </a:r>
            <a:br>
              <a:rPr lang="ru-RU" dirty="0" smtClean="0"/>
            </a:br>
            <a:r>
              <a:rPr lang="ru-RU" dirty="0" smtClean="0"/>
              <a:t>Чтобы не трогали его</a:t>
            </a:r>
            <a:br>
              <a:rPr lang="ru-RU" dirty="0" smtClean="0"/>
            </a:br>
            <a:r>
              <a:rPr lang="ru-RU" dirty="0" smtClean="0"/>
              <a:t>Мальчишки или волки.</a:t>
            </a:r>
          </a:p>
          <a:p>
            <a:r>
              <a:rPr lang="ru-RU" dirty="0" smtClean="0"/>
              <a:t>А если яблоки найдёт</a:t>
            </a:r>
            <a:br>
              <a:rPr lang="ru-RU" dirty="0" smtClean="0"/>
            </a:br>
            <a:r>
              <a:rPr lang="ru-RU" dirty="0" smtClean="0"/>
              <a:t>Он у тебя на ёлке,</a:t>
            </a:r>
            <a:br>
              <a:rPr lang="ru-RU" dirty="0" smtClean="0"/>
            </a:br>
            <a:r>
              <a:rPr lang="ru-RU" dirty="0" smtClean="0"/>
              <a:t>Он три-четыре украдёт,</a:t>
            </a:r>
            <a:br>
              <a:rPr lang="ru-RU" dirty="0" smtClean="0"/>
            </a:br>
            <a:r>
              <a:rPr lang="ru-RU" dirty="0" smtClean="0"/>
              <a:t>Надев их на иголки.</a:t>
            </a:r>
          </a:p>
          <a:p>
            <a:endParaRPr lang="ru-RU" dirty="0"/>
          </a:p>
        </p:txBody>
      </p:sp>
      <p:pic>
        <p:nvPicPr>
          <p:cNvPr id="1026" name="Picture 2" descr="Результаты поиска л Сказки для детей. . Рассказы и сказки с картин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29" y="1155631"/>
            <a:ext cx="4726983" cy="34167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07833" y="5766759"/>
            <a:ext cx="7138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FFFF"/>
                </a:solidFill>
              </a:rPr>
              <a:t>«Живет у нас под креслом еж»</a:t>
            </a:r>
            <a:r>
              <a:rPr lang="ru-RU" sz="1600" b="1" dirty="0" smtClean="0">
                <a:solidFill>
                  <a:srgbClr val="66FFFF"/>
                </a:solidFill>
              </a:rPr>
              <a:t/>
            </a:r>
            <a:br>
              <a:rPr lang="ru-RU" sz="1600" b="1" dirty="0" smtClean="0">
                <a:solidFill>
                  <a:srgbClr val="66FFFF"/>
                </a:solidFill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4320" y="1527550"/>
            <a:ext cx="4663440" cy="37673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Серый ёж был очень тих</a:t>
            </a:r>
            <a:br>
              <a:rPr lang="ru-RU" sz="2800" dirty="0" smtClean="0"/>
            </a:br>
            <a:r>
              <a:rPr lang="ru-RU" sz="2800" dirty="0" smtClean="0"/>
              <a:t>И ежиха тоже.</a:t>
            </a:r>
            <a:br>
              <a:rPr lang="ru-RU" sz="2800" dirty="0" smtClean="0"/>
            </a:br>
            <a:r>
              <a:rPr lang="ru-RU" sz="2800" dirty="0" smtClean="0"/>
              <a:t>И ребёнок был у них -</a:t>
            </a:r>
            <a:br>
              <a:rPr lang="ru-RU" sz="2800" dirty="0" smtClean="0"/>
            </a:br>
            <a:r>
              <a:rPr lang="ru-RU" sz="2800" dirty="0" smtClean="0"/>
              <a:t>Очень тихий ёжик.</a:t>
            </a:r>
            <a:endParaRPr lang="ru-RU" sz="2800" dirty="0"/>
          </a:p>
        </p:txBody>
      </p:sp>
      <p:pic>
        <p:nvPicPr>
          <p:cNvPr id="29698" name="Picture 2" descr="Сказки - Русские народные сказки - Маршак С.Я. - Тихая сказ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9" y="1339900"/>
            <a:ext cx="5398522" cy="4318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1582" y="5195454"/>
            <a:ext cx="577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«Тихая сказка»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0000">
              <a:lnSpc>
                <a:spcPts val="18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Мой знакомый мальчуган </a:t>
            </a:r>
          </a:p>
          <a:p>
            <a:pPr marL="360000">
              <a:lnSpc>
                <a:spcPts val="18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Снят на этой карточке.</a:t>
            </a:r>
          </a:p>
          <a:p>
            <a:pPr marL="360000">
              <a:lnSpc>
                <a:spcPts val="18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него большой карман</a:t>
            </a:r>
          </a:p>
          <a:p>
            <a:pPr marL="360000">
              <a:lnSpc>
                <a:spcPts val="18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Спереди на фартучке. </a:t>
            </a:r>
          </a:p>
          <a:p>
            <a:pPr marL="360000">
              <a:lnSpc>
                <a:spcPts val="18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Все, что Ваня ни найдет,</a:t>
            </a:r>
          </a:p>
          <a:p>
            <a:pPr marL="360000">
              <a:lnSpc>
                <a:spcPts val="18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 в карман к себе кладет.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Documents and Settings\Леша\Рабочий стол\крутая папка\Лиза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7" y="1251669"/>
            <a:ext cx="3329507" cy="47127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1418" y="5922818"/>
            <a:ext cx="442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«Большой карман»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568" y="2372497"/>
            <a:ext cx="7241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C00000"/>
                </a:solidFill>
              </a:rPr>
              <a:t>МОЛОДЦЫ</a:t>
            </a:r>
            <a:r>
              <a:rPr lang="en-US" sz="8000" i="1" dirty="0" smtClean="0">
                <a:solidFill>
                  <a:srgbClr val="C00000"/>
                </a:solidFill>
              </a:rPr>
              <a:t> !!!</a:t>
            </a:r>
            <a:endParaRPr lang="ru-RU" sz="8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" y="469216"/>
            <a:ext cx="1914066" cy="2598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96" y="3202694"/>
            <a:ext cx="2042693" cy="2709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7" y="3803458"/>
            <a:ext cx="20764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9" y="303784"/>
            <a:ext cx="1671591" cy="212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74262940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"/>
            <a:ext cx="3994689" cy="5095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37" y="4031111"/>
            <a:ext cx="3032196" cy="2826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19074" y="187287"/>
            <a:ext cx="7315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Самуил Яковлевич Маршак – это имя знакомо всем  с детства. Родился он 3 ноября 1887 года в городе Воронеж. Семья у него была большая и очень дружная. Его отец работал на мыловаренном заводе. Мама писателя очень любила читать. Эта любовь к чтению передалась и их детям, а детей в семье было шестеро. Трое из них стали известными писателями. Самым  известным , конечно же, стал С.Я. Маршак. Он написал много стихов для детей. Их знают и помнят взрослые и дети. А хорошо ли знаете вы стихи Маршака мы сейчас проверим. Догадайтесь из какого стихотворения эти строки.</a:t>
            </a:r>
            <a:endParaRPr lang="ru-RU" sz="20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85219464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" y="383746"/>
            <a:ext cx="4044950" cy="4416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33915" y="371963"/>
            <a:ext cx="48208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Вот живут они – лягушка,</a:t>
            </a:r>
            <a:br>
              <a:rPr lang="ru-RU" sz="2600" b="1" i="1" dirty="0" smtClean="0"/>
            </a:br>
            <a:r>
              <a:rPr lang="ru-RU" sz="2600" b="1" i="1" dirty="0" smtClean="0"/>
              <a:t>Ёж, петух и мышь-норушка.</a:t>
            </a:r>
            <a:br>
              <a:rPr lang="ru-RU" sz="2600" b="1" i="1" dirty="0" smtClean="0"/>
            </a:br>
            <a:r>
              <a:rPr lang="ru-RU" sz="2600" b="1" i="1" dirty="0" smtClean="0"/>
              <a:t>Мышь-норушка</a:t>
            </a:r>
            <a:br>
              <a:rPr lang="ru-RU" sz="2600" b="1" i="1" dirty="0" smtClean="0"/>
            </a:br>
            <a:r>
              <a:rPr lang="ru-RU" sz="2600" b="1" i="1" dirty="0" smtClean="0"/>
              <a:t>Толокно толчёт,</a:t>
            </a:r>
            <a:br>
              <a:rPr lang="ru-RU" sz="2600" b="1" i="1" dirty="0" smtClean="0"/>
            </a:br>
            <a:r>
              <a:rPr lang="ru-RU" sz="2600" b="1" i="1" dirty="0" smtClean="0"/>
              <a:t>А лягушка пироги печёт.</a:t>
            </a:r>
            <a:br>
              <a:rPr lang="ru-RU" sz="2600" b="1" i="1" dirty="0" smtClean="0"/>
            </a:br>
            <a:r>
              <a:rPr lang="ru-RU" sz="2600" b="1" i="1" dirty="0" smtClean="0"/>
              <a:t>А петух на подоконнике</a:t>
            </a:r>
            <a:br>
              <a:rPr lang="ru-RU" sz="2600" b="1" i="1" dirty="0" smtClean="0"/>
            </a:br>
            <a:r>
              <a:rPr lang="ru-RU" sz="2600" b="1" i="1" dirty="0" smtClean="0"/>
              <a:t>Им играет на гармонике.</a:t>
            </a:r>
            <a:endParaRPr lang="ru-RU" sz="2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48745" y="5207583"/>
            <a:ext cx="595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«Теремок»</a:t>
            </a:r>
            <a:endParaRPr lang="ru-RU" sz="36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72810947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026" y="3560323"/>
            <a:ext cx="1949927" cy="248055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26" y="2917030"/>
            <a:ext cx="2970928" cy="3767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18" y="2202555"/>
            <a:ext cx="4256834" cy="2391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5423" y="154237"/>
            <a:ext cx="3676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Выдали даме на станции</a:t>
            </a:r>
            <a:br>
              <a:rPr lang="ru-RU" sz="2400" b="1" dirty="0" smtClean="0"/>
            </a:br>
            <a:r>
              <a:rPr lang="ru-RU" sz="2400" b="1" dirty="0" smtClean="0"/>
              <a:t>Четыре зелёных квитанции</a:t>
            </a:r>
            <a:br>
              <a:rPr lang="ru-RU" sz="2400" b="1" dirty="0" smtClean="0"/>
            </a:b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36987" y="690664"/>
            <a:ext cx="405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Однако за время пути</a:t>
            </a:r>
            <a:br>
              <a:rPr lang="ru-RU" sz="2400" b="1" i="1" dirty="0" smtClean="0"/>
            </a:br>
            <a:r>
              <a:rPr lang="ru-RU" sz="2400" b="1" i="1" dirty="0" smtClean="0"/>
              <a:t>Собака могла подрасти!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99564" y="5321864"/>
            <a:ext cx="363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«Багаж»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79045313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9030" y="4007796"/>
            <a:ext cx="2752928" cy="12627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" y="2231756"/>
            <a:ext cx="3994662" cy="3643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52" y="290016"/>
            <a:ext cx="3822706" cy="2867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902042" y="371959"/>
            <a:ext cx="4770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Пела ночью мышка в норке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-Спи, мышонок, замолчи!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Дам тебе я хлебной корки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огарочек свечи.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3207" y="3237331"/>
            <a:ext cx="4616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-</a:t>
            </a:r>
            <a:r>
              <a:rPr lang="ru-RU" sz="2400" b="1" i="1" dirty="0" smtClean="0">
                <a:solidFill>
                  <a:schemeClr val="bg1"/>
                </a:solidFill>
              </a:rPr>
              <a:t>-Иго-го!- поёт лошадка-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- Спи, мышонок сладко- сладко.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Повернись на правый бок,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Дам овса тебе мешок.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50968" y="5780782"/>
            <a:ext cx="734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«Сказка о глупом мышонке»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78639658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94848" y="3735092"/>
            <a:ext cx="2758698" cy="2479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94" y="419086"/>
            <a:ext cx="3609327" cy="3767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1" y="2663239"/>
            <a:ext cx="4370694" cy="3582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926757" y="617838"/>
            <a:ext cx="542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Сел он утром на кровать,</a:t>
            </a:r>
            <a:br>
              <a:rPr lang="ru-RU" sz="2800" b="1" i="1" dirty="0" smtClean="0"/>
            </a:br>
            <a:r>
              <a:rPr lang="ru-RU" sz="2800" b="1" i="1" dirty="0" smtClean="0"/>
              <a:t>Стал рубашку надевать,</a:t>
            </a:r>
            <a:br>
              <a:rPr lang="ru-RU" sz="2800" b="1" i="1" dirty="0" smtClean="0"/>
            </a:br>
            <a:r>
              <a:rPr lang="ru-RU" sz="2800" b="1" i="1" dirty="0" smtClean="0"/>
              <a:t>В рукава просунул руки-</a:t>
            </a:r>
            <a:br>
              <a:rPr lang="ru-RU" sz="2800" b="1" i="1" dirty="0" smtClean="0"/>
            </a:br>
            <a:r>
              <a:rPr lang="ru-RU" sz="2800" b="1" i="1" dirty="0" smtClean="0"/>
              <a:t>Оказались это брюки.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68705" y="4485503"/>
            <a:ext cx="415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Вместо шапки на ходу</a:t>
            </a:r>
            <a:br>
              <a:rPr lang="ru-RU" sz="2400" b="1" i="1" dirty="0" smtClean="0"/>
            </a:br>
            <a:r>
              <a:rPr lang="ru-RU" sz="2400" b="1" i="1" dirty="0" smtClean="0"/>
              <a:t>Он надел сковороду. </a:t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17398" y="5579390"/>
            <a:ext cx="599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«Человек рассеянный»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16747802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53" y="311285"/>
            <a:ext cx="5603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Вот тебе под спинку мягкую перинку</a:t>
            </a:r>
            <a:br>
              <a:rPr lang="ru-RU" sz="2000" b="1" i="1" dirty="0" smtClean="0"/>
            </a:br>
            <a:r>
              <a:rPr lang="ru-RU" sz="2000" b="1" i="1" dirty="0" smtClean="0"/>
              <a:t>сверху на перинку чистую простынку </a:t>
            </a:r>
          </a:p>
          <a:p>
            <a:r>
              <a:rPr lang="ru-RU" sz="2000" b="1" i="1" dirty="0" smtClean="0"/>
              <a:t>Вот тебе под ушки белые подушки</a:t>
            </a:r>
            <a:br>
              <a:rPr lang="ru-RU" sz="2000" b="1" i="1" dirty="0" smtClean="0"/>
            </a:br>
            <a:r>
              <a:rPr lang="ru-RU" sz="2000" b="1" i="1" dirty="0" smtClean="0"/>
              <a:t>Одеяло на пуху и платочек на верху.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0606" y="3956951"/>
            <a:ext cx="443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Закутала девочка котёнка в платок и  пошла с ним в сад.</a:t>
            </a:r>
            <a:br>
              <a:rPr lang="ru-RU" sz="2000" b="1" i="1" dirty="0" smtClean="0"/>
            </a:br>
            <a:r>
              <a:rPr lang="ru-RU" sz="2000" b="1" i="1" dirty="0" smtClean="0"/>
              <a:t>Люди спрашивают:-Кто это у вас?</a:t>
            </a:r>
            <a:br>
              <a:rPr lang="ru-RU" sz="2000" b="1" i="1" dirty="0" smtClean="0"/>
            </a:br>
            <a:r>
              <a:rPr lang="ru-RU" sz="2000" b="1" i="1" dirty="0" smtClean="0"/>
              <a:t>А девочка говорит:</a:t>
            </a:r>
            <a:br>
              <a:rPr lang="ru-RU" sz="2000" b="1" i="1" dirty="0" smtClean="0"/>
            </a:br>
            <a:r>
              <a:rPr lang="ru-RU" sz="2000" b="1" i="1" dirty="0" smtClean="0"/>
              <a:t>-Это моя дочка.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42820" y="5982345"/>
            <a:ext cx="463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«Усатый полосатый»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18" y="294946"/>
            <a:ext cx="2889171" cy="34835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59" y="1856614"/>
            <a:ext cx="2878984" cy="3582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13969089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919" y="1441342"/>
            <a:ext cx="2903953" cy="716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37" y="3133123"/>
            <a:ext cx="3408010" cy="3426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9819" y="394855"/>
            <a:ext cx="6920346" cy="2549823"/>
          </a:xfrm>
        </p:spPr>
        <p:txBody>
          <a:bodyPr>
            <a:normAutofit fontScale="92500"/>
          </a:bodyPr>
          <a:lstStyle/>
          <a:p>
            <a:r>
              <a:rPr lang="ru-RU" sz="3200" b="1" i="1" dirty="0" smtClean="0"/>
              <a:t>И красив я вроде бы и умен</a:t>
            </a:r>
          </a:p>
          <a:p>
            <a:r>
              <a:rPr lang="ru-RU" sz="3200" b="1" i="1" dirty="0" smtClean="0"/>
              <a:t>А письму и грамоте не учен</a:t>
            </a:r>
          </a:p>
          <a:p>
            <a:r>
              <a:rPr lang="ru-RU" sz="3200" b="1" i="1" dirty="0" smtClean="0"/>
              <a:t>Школа не построена для котят</a:t>
            </a:r>
          </a:p>
          <a:p>
            <a:r>
              <a:rPr lang="ru-RU" sz="3200" b="1" i="1" dirty="0" smtClean="0"/>
              <a:t>Научить нас грамоте не хотят 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56426" y="5487105"/>
            <a:ext cx="513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 и лодыри»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6" y="398633"/>
            <a:ext cx="3551024" cy="4460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66627945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974" y="1264596"/>
            <a:ext cx="2431915" cy="8931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4" y="644917"/>
            <a:ext cx="4202349" cy="3742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0300" y="401809"/>
            <a:ext cx="4663440" cy="376732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Кто стучится в дверь ко мне</a:t>
            </a:r>
            <a:br>
              <a:rPr lang="ru-RU" sz="2800" b="1" i="1" dirty="0" smtClean="0"/>
            </a:br>
            <a:r>
              <a:rPr lang="ru-RU" sz="2800" b="1" i="1" dirty="0" smtClean="0"/>
              <a:t>С толстой сумкой на ремне,</a:t>
            </a:r>
            <a:br>
              <a:rPr lang="ru-RU" sz="2800" b="1" i="1" dirty="0" smtClean="0"/>
            </a:br>
            <a:r>
              <a:rPr lang="ru-RU" sz="2800" b="1" i="1" dirty="0" smtClean="0"/>
              <a:t>С цифрой 5 на медной бляшке,</a:t>
            </a:r>
            <a:br>
              <a:rPr lang="ru-RU" sz="2800" b="1" i="1" dirty="0" smtClean="0"/>
            </a:br>
            <a:r>
              <a:rPr lang="ru-RU" sz="2800" b="1" i="1" dirty="0" smtClean="0"/>
              <a:t>В синей форменной фуражке?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73817" y="4924939"/>
            <a:ext cx="994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«Почта»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54648688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4|2.2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9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3.2|4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5|2.1|5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3.1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3.3|3.8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9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5.2"/>
</p:tagLst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566</TotalTime>
  <Words>319</Words>
  <Application>Microsoft Office PowerPoint</Application>
  <PresentationFormat>Произвольный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Метрополия</vt:lpstr>
      <vt:lpstr>Самуил Яковлевич Маршак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Самуил Яковлевич Маршак</dc:title>
  <dc:creator>Andrey</dc:creator>
  <cp:lastModifiedBy>Алексей</cp:lastModifiedBy>
  <cp:revision>75</cp:revision>
  <dcterms:created xsi:type="dcterms:W3CDTF">2013-07-01T20:13:17Z</dcterms:created>
  <dcterms:modified xsi:type="dcterms:W3CDTF">2016-12-10T15:16:21Z</dcterms:modified>
</cp:coreProperties>
</file>