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9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0346"/>
    <a:srgbClr val="E1E1E1"/>
    <a:srgbClr val="B7036E"/>
    <a:srgbClr val="7F0349"/>
    <a:srgbClr val="92266B"/>
    <a:srgbClr val="0C40AA"/>
    <a:srgbClr val="72A0DB"/>
    <a:srgbClr val="712703"/>
    <a:srgbClr val="251B02"/>
    <a:srgbClr val="60470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2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pedsovet.su/template/48853" TargetMode="External"/><Relationship Id="rId3" Type="http://schemas.openxmlformats.org/officeDocument/2006/relationships/hyperlink" Target="http://anen24.ru/page/kartinki_deti_s_makulaturoi/" TargetMode="External"/><Relationship Id="rId7" Type="http://schemas.openxmlformats.org/officeDocument/2006/relationships/hyperlink" Target="https://infourok.ru/prezentaciya-vozrastnie-osobennosti-detey-let-1195447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gofreedownload.net/free-vector/vector-people/boys-and-girls-222031/" TargetMode="External"/><Relationship Id="rId5" Type="http://schemas.openxmlformats.org/officeDocument/2006/relationships/hyperlink" Target="http://gk170.ru/54/rebata-risunok-3250.html" TargetMode="External"/><Relationship Id="rId4" Type="http://schemas.openxmlformats.org/officeDocument/2006/relationships/hyperlink" Target="http://myalmalyk.ru/page/deti_kartinka_risovannay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6647" y="929707"/>
            <a:ext cx="707070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Возрастные особенности детей 5- 6 лет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http://mdou114.edu.yar.ru/images/6_w907_h4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45" y="3126488"/>
            <a:ext cx="7509166" cy="35434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9601" y="682302"/>
            <a:ext cx="7924798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Творческое развитие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Пик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творческого развития ребенка. Он творит, не уставая, едва проснувшись, превращая простой тюльпан в необыкновенный аленький цветочек, строит дома для инопланетян. Его очень привлекает живопись, может подолгу рассматривать картины и краски. С удовольствием рисует сам, пытается что- то срисовывать с картины и придумывать свой сюжет. В пять лет ребенок различными цветами выражает свои чувства по отношению к тому, что рисует. Считается, что детские рисунки - ключ к внутреннему миру малыша. Теперь уже он рисует человека уже таким, какой он есть на самом деле, детализируя лицо с глазами, чтобы он видел, с ушами, чтобы слышал, ртом, чтобы говорил и носом, чтобы нюхать. </a:t>
            </a:r>
          </a:p>
        </p:txBody>
      </p:sp>
      <p:pic>
        <p:nvPicPr>
          <p:cNvPr id="10242" name="Picture 2" descr="http://ddut-penza.ru/wp-content/uploads/2015/12/%D1%89-768x6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563" y="4461164"/>
            <a:ext cx="2775727" cy="224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893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1120" y="2052888"/>
            <a:ext cx="736175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УДАЧИ ВАМ В ВОСПИТАНИИ ДЕТЕЙ!</a:t>
            </a:r>
          </a:p>
        </p:txBody>
      </p:sp>
      <p:pic>
        <p:nvPicPr>
          <p:cNvPr id="3074" name="Picture 2" descr="http://inetmnenie.ru/uploads/old/1376894364_3414_html_7d3f06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906" y="3969122"/>
            <a:ext cx="5468188" cy="22214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595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3837" y="2060599"/>
            <a:ext cx="66363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http://</a:t>
            </a:r>
            <a:r>
              <a:rPr lang="ru-RU" dirty="0">
                <a:hlinkClick r:id="rId3"/>
              </a:rPr>
              <a:t>родничок.</a:t>
            </a:r>
            <a:r>
              <a:rPr lang="en-US" dirty="0" smtClean="0">
                <a:hlinkClick r:id="rId3"/>
              </a:rPr>
              <a:t>edusite.ru/</a:t>
            </a:r>
            <a:r>
              <a:rPr lang="en-US" dirty="0" err="1" smtClean="0">
                <a:hlinkClick r:id="rId3"/>
              </a:rPr>
              <a:t>DswMedia</a:t>
            </a:r>
            <a:r>
              <a:rPr lang="en-US" dirty="0" smtClean="0">
                <a:hlinkClick r:id="rId3"/>
              </a:rPr>
              <a:t>/sobranie_starshaya_gruppa.pdf</a:t>
            </a:r>
            <a:endParaRPr lang="ru-RU" dirty="0" smtClean="0"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://anen24.ru/page/kartinki_deti_s_makulaturoi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://myalmalyk.ru/page/deti_kartinka_risovannaya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http://gk170.ru/54/rebata-risunok-3250.html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http://ru.gofreedownload.net/free-vector/vector-people/boys-and-girls-222031/#.WeX-_KslJTY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infourok.ru/prezentaciya-vozrastnie-osobennosti-detey-let-1195447.html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pedsovet.su/template/48853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36018" y="1267691"/>
            <a:ext cx="2221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ИСТОЧНИКИ: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14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84219" y="1500841"/>
            <a:ext cx="69826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b="1" dirty="0">
                <a:ln w="28575">
                  <a:noFill/>
                </a:ln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Возраст 5-6 лет - возраст активного развития физических и познавательных способностей ребенка, общения со сверстниками. </a:t>
            </a:r>
            <a:endParaRPr lang="ru-RU" sz="2800" b="1" dirty="0" smtClean="0">
              <a:ln w="28575">
                <a:noFill/>
              </a:ln>
              <a:solidFill>
                <a:schemeClr val="accent5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800" b="1" dirty="0" smtClean="0">
              <a:ln w="28575">
                <a:noFill/>
              </a:ln>
              <a:solidFill>
                <a:schemeClr val="accent5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28575">
                  <a:noFill/>
                </a:ln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800" b="1" dirty="0">
                <a:ln w="28575">
                  <a:noFill/>
                </a:ln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тем не менее игра остается основным способом познания окружающего мира.</a:t>
            </a:r>
            <a:endParaRPr lang="ru-RU" sz="2800" b="1" dirty="0">
              <a:ln w="28575">
                <a:noFill/>
              </a:ln>
              <a:solidFill>
                <a:schemeClr val="accent5">
                  <a:lumMod val="75000"/>
                </a:schemeClr>
              </a:solidFill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423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4864" y="953221"/>
            <a:ext cx="71542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Это период благоприятный для развития всех познавательных процессов: внимания, восприятия, мышления, памяти,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воображения.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http://www.playcast.ru/uploads/2016/11/30/207033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339" y="3164885"/>
            <a:ext cx="2892137" cy="3117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034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5018" y="944986"/>
            <a:ext cx="77585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Ведущая деятельность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— игра со сверстниками.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Условия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успешности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— собственный широкий кругозор, хорошо развитая речь.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Отношения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со сверстниками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— партнер по играм, предпочтения в общении.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Отношения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со взрослыми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— источник информации, собеседник.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Способ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познания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— общение со взрослым, сверстником, самостоятельная деятельность, экспериментирование.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Эмоции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— настроение ровное, оптимистическое.</a:t>
            </a:r>
          </a:p>
        </p:txBody>
      </p:sp>
    </p:spTree>
    <p:extLst>
      <p:ext uri="{BB962C8B-B14F-4D97-AF65-F5344CB8AC3E}">
        <p14:creationId xmlns="" xmlns:p14="http://schemas.microsoft.com/office/powerpoint/2010/main" val="103577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5745" y="598714"/>
            <a:ext cx="79525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Двигательные навыки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пяти до шести лет у вашего ребенка еще значительнее сдвиги в усовершенствование моторики и силы. Скорость движений продолжает возрастать, заметно улучшается их координация. Теперь он уже может выполнять 2-3 вида двигательных навыков одновременно: бежать, ловить мяч, пританцовывать. Ребенок любит бегать, соревноваться. Может больше часа не отрываясь играть на улице в спортивные игры, бегать на расстояние до 200 м. Он учится кататься на коньках, лыжах, роликах, если еще не умел, то с легкостью может освоить плавание.</a:t>
            </a:r>
          </a:p>
        </p:txBody>
      </p:sp>
      <p:pic>
        <p:nvPicPr>
          <p:cNvPr id="8194" name="Picture 2" descr="https://ivant-dou18.edumsko.ru/uploads/1000/969/section/46567/77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BD1"/>
              </a:clrFrom>
              <a:clrTo>
                <a:srgbClr val="FFFBD1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993" y="4357545"/>
            <a:ext cx="3003261" cy="20110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801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2001" y="487877"/>
            <a:ext cx="55279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Эмоциональное развитие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ребенка уже имеются собственные представления о красоте. Некоторые с удовольствием начинают слушать классическую музыку. Малыш учится выплескивать часть эмоций в своих любимых занятиях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стремиться управлять ими, пытается сдерживать и скрывать свои чувства (но не всегда у него это может получаться.) Труднее всего детям удается справлять со своим страхом. Малышам могут сниться страшные сны. Он познает новые понятия: рождение, смерть, болезни,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бедствия.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 descr="http://images.gofreedownload.net/2/boys-and-girls-964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8" y="2331027"/>
            <a:ext cx="2195946" cy="2195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648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7419" y="751344"/>
            <a:ext cx="759229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Социальное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развитие.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 пяти ребенок уже четко знает свою половую принадлежность и даже в играх не хочет ее менять. В этом возраста в воспитание мальчика очень важное место отводиться отцу, а у девочек - маме. Папы учат сына быть мужественными, мамы дочек - женственными.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малыша закладывается представления о роли противоположного пола в жизни. Дочь постигает роль мужчины через поведение отца, а мальчики - роль женщины, через общение с мамой.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После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пяти лет отношения со сверстниками переходят в дружеские. Появляются первые друзья, обычно такого же пола. Большую часть времени он проводит с ними. Происходит некоторое отдаление от родителей. Ребенок уже безболезненно может перенести недолгую разлуку с близкими.</a:t>
            </a:r>
          </a:p>
        </p:txBody>
      </p:sp>
      <p:pic>
        <p:nvPicPr>
          <p:cNvPr id="6146" name="Picture 2" descr="http://arhivurokov.ru/kopilka/uploads/user_file_581ccc14107b3/sbornik_uprazhnienii_dlia_razvitiia_umienii_nieobkhodimykh_dlia_uspieshnoi_adapt_3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077" y="4844772"/>
            <a:ext cx="2475468" cy="18411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325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1273" y="612845"/>
            <a:ext cx="76892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Интеллектуальное развитие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шести годам ребенок уже может не просто различать животных, но разделить их на диких и домашних. Может объединять предметы по различным признакам, находить между ними сходства и различия. После пяти лет малыш интересуется не только названиями предметов, но и тем из чего они сделаны. Он имеет собственное представление об окружающих его физических явлениях, может объяснить, что такое электричество,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магнит.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Ребенок очень хорошо ориентируется в пространстве: на улице, в знакомых помещениям, дома. Знает, где покупают игрушки, продукты, лекарства. Он пытается освоить алфавит и научиться чтению по слогам, а также продолжает совершенствовать письмо печатными буквами. Может считать (иногда до сотни), складывать и вычитать в пределах десяти.</a:t>
            </a:r>
          </a:p>
        </p:txBody>
      </p:sp>
      <p:pic>
        <p:nvPicPr>
          <p:cNvPr id="5122" name="Picture 2" descr="http://ds180.centerstart.ru/sites/ds130-ostrov.centerstart.ru/files/4_urov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60" y="4601960"/>
            <a:ext cx="4125480" cy="2093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9868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4435" y="502008"/>
            <a:ext cx="79961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Особенности поведения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Ребенок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обо всем уже имеет собственное мнение. Может объяснить, кто и почему ему нравится или не нравится. Он наблюдателен. Его очень интересует все, что происходит вокруг. Он стремится отыскать причины и связи между различными явлениями. Малыш становится очень самостоятельным.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Но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переключать его на разные виды деятельности целенаправленно еще очень сложно. Ребенок применяет в играх свои новые знания, сам выдумывает сюжеты игр, с легкостью осваивает сложные игрушки -конструктор,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компьютер.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 шести годам он осваивает большинство необходимых навыков и совершенствует их прямо на глазах - становится более аккуратным, следит за своим внешним видом - прической, одеждой, помогает вам по хозяйству.</a:t>
            </a:r>
          </a:p>
        </p:txBody>
      </p:sp>
      <p:pic>
        <p:nvPicPr>
          <p:cNvPr id="1026" name="Picture 2" descr="http://ds56.detkin-club.ru/images/teachers/0_daf95_eb6261ae_orig-2_580f47350767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6" y="4364181"/>
            <a:ext cx="3191686" cy="2212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085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</TotalTime>
  <Words>819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Пользователь Windows</cp:lastModifiedBy>
  <cp:revision>50</cp:revision>
  <dcterms:created xsi:type="dcterms:W3CDTF">2013-11-19T05:52:05Z</dcterms:created>
  <dcterms:modified xsi:type="dcterms:W3CDTF">2022-03-07T09:47:52Z</dcterms:modified>
</cp:coreProperties>
</file>