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88D7D-EDAE-4B2B-AAB7-331C06B58D51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0080E-E8FE-47CF-A966-02472A643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2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0080E-E8FE-47CF-A966-02472A64394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5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8640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1196752"/>
            <a:ext cx="66247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Консультация для педагогов: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Оборудование и материалы, стимулирующие детей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к исследованию звука.</a:t>
            </a:r>
            <a:endParaRPr lang="ru-RU" sz="4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3991535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Воспитатель: Парфенова Н.В</a:t>
            </a:r>
            <a:r>
              <a:rPr lang="ru-RU" sz="2400" b="1" dirty="0" smtClean="0"/>
              <a:t>.</a:t>
            </a:r>
          </a:p>
          <a:p>
            <a:r>
              <a:rPr lang="ru-RU" b="1" dirty="0" smtClean="0"/>
              <a:t>Ярославль, 2020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0252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593167" cy="3444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15" y="-24508"/>
            <a:ext cx="4707185" cy="3530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3339"/>
            <a:ext cx="4712882" cy="3534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637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4055" y="2967335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406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48680"/>
            <a:ext cx="79928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«Звук живет в любом предмете,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их – посмотри,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– шутник,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Играя с нами,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прятаться внутри»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 мы окружены звуками и шумами. Они помогают понять нам все, что происходит вокруг нас. Звуки может издавать любой предмет, природный объект или человек. Если положить руки на горло, сказать </a:t>
            </a:r>
            <a:r>
              <a:rPr lang="ru-RU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что-нибудь</a:t>
            </a:r>
            <a:r>
              <a:rPr lang="ru-RU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почувствуешь, как вибрируют голосовые </a:t>
            </a:r>
            <a:r>
              <a:rPr lang="ru-RU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связки. Бесконечно </a:t>
            </a:r>
            <a:r>
              <a:rPr lang="ru-RU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разнообразный мир звуков вызывает у детей живой интерес, любознательность и много </a:t>
            </a:r>
            <a:r>
              <a:rPr lang="ru-RU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вопросов. Каким </a:t>
            </a:r>
            <a:r>
              <a:rPr lang="ru-RU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 мы воспринимаем звуки? Что требуется для распространения звука? Где прячется звук? Множество опытов, которые легко поставить дома и в детском саду открывают детям секреты звука</a:t>
            </a:r>
            <a:r>
              <a:rPr lang="ru-RU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20891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воспитанниками второй младшей группы можно провести опыт: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 или шум?»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Научить определять происхождение звука и различать музыкальные и шумовые звуки.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оборудование: Металлофон, балалайка, трубочка, ксилофон, деревянные ложки, металлические пластины, кубики, коробочки со «звуками» ( наполненные пуговицами, горохом, пшеном, перышками, ватой, бумагой и др.)..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Ход: Дети рассматривают предметы ( музыкальные и шумовые). Взрослый выясняет вместе с детьми, какие из них могут издавать музыку. Дети называют предметы, извлекают один-два звука, вслушиваясь в них. Взрослый проигрывает на одном из инструментов несложную мелодию и спрашивает, какая это песенка. Затем выясняет, получится ли песенка, если просто постучать по трубочке (нет); как назвать то, что получится (шум). Дети рассматривают коробочки со «звуками», заглядывая в них, и определяют, одинаковые ли будут звуки и почему (нет, так как разные предметы «шумят» по-разному). Затем извлекают звук из каждой коробочки, стараясь запомнить шум разных коробочек. Одному из детей завязывают глаза, остальные по очереди извлекают звуки из предметов. Ребенок с завязанными глазами должен угадать название музыкального инструмента или звучащего предмета.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01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4249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группе можно провести опыт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все звучит?»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Подвести к пониманию причин возникновения звука: колебание предметов.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оборудование: длинная деревянная линейка, лист бумаги, металлофон, пустой аквариум, стеклянная палочка, струна, натянутая на гриф (гитара, балалайка), детская металлическая посуда, стеклянный стакан.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Ход: Взрослый предлагает выяснить, почему предмет начинает звучать. Ответ на этот вопрос получают из серии опытов: -рассматривают деревянную линейку и выясняют, есть ли у нее «голос» (если линейку не трогать, она не издает звук). Один конец линейки плотно прижимают к столу, за свободный конец дергают- возникает звук. Выясняют, что происходит в это время с линейкой (она дрожит, колеблется). Останавливают дрожание и уточняют, есть ли звук ( он прекращается); -рассматривают натянутую струну и выясняют, как заставить ее звучать ( подергать, сделать так, чтобы струна дрожала) и как заставить замолчать (не дать ей колебаться, зажать рукой или каким-нибудь предметом); -лист бумаги сворачивают в трубочку, дуют в нее легко, не сжимая, держа ее пальцами. Выясняют, что почувствовали (звук заставил дрожать бумаг, пальцы почувствовали дрожание). Делают вывод о том, что звучит только то, что дрожит (колеблется). </a:t>
            </a:r>
          </a:p>
        </p:txBody>
      </p:sp>
    </p:spTree>
    <p:extLst>
      <p:ext uri="{BB962C8B-B14F-4D97-AF65-F5344CB8AC3E}">
        <p14:creationId xmlns:p14="http://schemas.microsoft.com/office/powerpoint/2010/main" val="269192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4969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воспитанников старшей группы можно подготовить следующий опыт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распространяется звук?»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Понять, как распространяются звуковые волны.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оборудование: Емкость с водой, камешки; шашки (или монеты), стол с ровной поверхностью; глубокая емкость с водой или бассейн; тонкостенный гладкий бокал с водой (до 200 мл) на ножке.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Ход: Взрослый предлагает выяснить, почему мы можем слышать друг друга (звук по воздуху долетает от одного человека к другому, от звучащего предмета к человеку). Дети бросают камешки в емкость с водой. Определяют, что увидели (по воде расходятся круги). То же самое происходит со звуками, только звуковая волна невидима и передается по воздуху.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 ребенок закрывает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тампоном; второй ребенок бросает камешки. Первого ребенка спрашивают, сколько камешков брошено и как он догадался (услышал 3 удара, их звуки передались воде).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часто используют капитаны на кораблях, командиры, когда отдают команды (рупор). Дети берут рупор, уходят в самый дальний конец помещения, подают команды сначала без использования рупора, а затем через рупор. Делают вывод: команды через рупор громче, так как от голоса начинает дрожать рупор, и звук получается более сильным.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55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835292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воспитанниками подготовительной к школе группы целесообразно провести опыт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комар пищит, а шмель жужжит»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Выявить причины происхождения низких и высоких звуков (частота звука).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оборудование: Пластмассовые расчески с разной частотой и размером зубьев.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Ход: Взрослый предлагает детям провести пластмассовой пластиной по зубьям разных расчесок, определить, одинаковый ли звук и от чего зависит частота звука. Дети обращают внимание на частоту зубьев и размер расчесок. Выясняют, что у расчесок с крупными редкими зубьями звук низкий, грубый, громкий; у расчесок с частыми мелкими зубьями- звук тонкий, высокий. Дети рассматривают иллюстрации комара и шмеля, определяют их величину. Затем имитируют звуки, издаваемые ими: у комара звук тонкий, высокий, он звучит, как «з-з-з»; у шмеля- низкий, грубый, звучит, как «ж-ж-ж». Дети рассказывают, что комар маленький, крыльями машет очень быстро, часто, поэтому звук получается высокий. Шмель машет крыльями медленно, летит тяжело, поэтому звук получается низкий.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36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711860"/>
            <a:ext cx="3375101" cy="253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Оборудование и материалы, помогающие в исследовании звука.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1860"/>
            <a:ext cx="3212116" cy="2918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6" y="3629909"/>
            <a:ext cx="3954521" cy="2965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31" y="3048768"/>
            <a:ext cx="2915369" cy="3809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700926"/>
            <a:ext cx="4074326" cy="2959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26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32" y="55149"/>
            <a:ext cx="4694825" cy="4364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8606"/>
            <a:ext cx="4427984" cy="3033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90" y="3068961"/>
            <a:ext cx="4320478" cy="3240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0" y="3966254"/>
            <a:ext cx="4064000" cy="2728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26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427537" cy="3320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91" y="165779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" y="3374483"/>
            <a:ext cx="4604376" cy="345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465116"/>
            <a:ext cx="4307913" cy="3230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759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394</Words>
  <Application>Microsoft Office PowerPoint</Application>
  <PresentationFormat>Экран (4:3)</PresentationFormat>
  <Paragraphs>33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Натусик</dc:creator>
  <cp:lastModifiedBy>Андрей</cp:lastModifiedBy>
  <cp:revision>9</cp:revision>
  <dcterms:created xsi:type="dcterms:W3CDTF">2018-07-06T10:12:27Z</dcterms:created>
  <dcterms:modified xsi:type="dcterms:W3CDTF">2022-02-19T14:02:24Z</dcterms:modified>
</cp:coreProperties>
</file>