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0"/>
            <a:ext cx="9143999" cy="6825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Организация центров сюжетно-ролевой игры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старшей группе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детского сада.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Парфенова Н. 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2022 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74168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труктурные элементы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сюжетно-ролевой игры.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с</a:t>
            </a:r>
            <a:r>
              <a:rPr lang="ru-RU" sz="2800" dirty="0" smtClean="0"/>
              <a:t>южет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с</a:t>
            </a:r>
            <a:r>
              <a:rPr lang="ru-RU" sz="2800" dirty="0" smtClean="0"/>
              <a:t>одержание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игровая ситуация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з</a:t>
            </a:r>
            <a:r>
              <a:rPr lang="ru-RU" sz="2800" dirty="0" smtClean="0"/>
              <a:t>амысел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р</a:t>
            </a:r>
            <a:r>
              <a:rPr lang="ru-RU" sz="2800" dirty="0" smtClean="0"/>
              <a:t>оль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ролевое действие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ролевое взаимодействие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правила</a:t>
            </a:r>
            <a:endParaRPr lang="ru-RU" sz="2800" dirty="0"/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761" y="548680"/>
            <a:ext cx="79208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(тема) 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это,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сфера действительности, которая отражается в игре.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то, что конкретно отражается в игре.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(воображаемая, мнимая) ситуация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обстоятельств игры, не существующих реально, а создаваемых воображением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план действий, задуманный играющими.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1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74168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образ существа (человека, животного) или предмета, который ребенок изображает в игре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(игровое) 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деятельность ребенка в роли. 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(игровое) взаимодействие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осуществление взаимоотношений с партнером (партнерами) по игре,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диктуемых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порядок, предписание действий в игре.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предметная среда - это система материальных объектов деятельности ребенка, функционально модернизирующая содержание развития его духовного и физического облика. Обогащенная развивающая среда предполагает единство социальных и природных средств обеспечения разнообразной деятельности ребенка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                                                                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Новоселова С.Л.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сконструировать многоуровневую, многофункциональную предметно – развивающую среду для осуществления процесса развития творческой личности воспитанника на каждом из этапов его развития в дошкольном учреждении.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69847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 организации предметно-развивающей среды для проведения сюжетно-ролевых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позитивная социализация детей старшего дошкольного возраста, приобщение их к социокультурным нормам, традициям семьи, общества и государства. В связи с этим стоит задача создания условий для усвоения общепринятых моральных и нравственных ценностей и норм.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предметно-игровой среды входят: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крупное организующее игровое поле; игровое оборудование; игрушки; игровая атрибутика разного рода; игровые материалы.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40671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9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7560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проектирования предметно-развивающей среды в ДОУ должны быть решены следующие 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и внедрение в практику новых подходов к организации предметно-развивающей и предметно-игровой среды, обеспечивающих полноценное развитие дошкольников в рамках основной образовательной программы ДОУ;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развивающей среды, способствующей эмоциональному благополучию детей с учетом их потребностей и интересов;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-создание условий для обеспечения разных видов деятельности дошкольников;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-комфортных условий пребывания воспитанников, приближенных к домашним;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-содействие сотрудничеству детей и взрослых для создания комфортной предметно-развивающей среды;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-приобщение дошкольников к активной предметно-преобразовательной деятельности в интерьере.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помещений решается таким образом, чтобы материалы, стимулирующие развитие познавательных способностей, располагались в разных функциональных зонах. Для этого в рамках группового пространства должны быть сформированы разные центры.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" y="3003207"/>
            <a:ext cx="2576550" cy="171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06870"/>
            <a:ext cx="2376264" cy="1736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42" y="3152428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55646"/>
            <a:ext cx="2825754" cy="158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" y="4863575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53" y="4878262"/>
            <a:ext cx="2426874" cy="174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2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Подобранные с учетом санитарных и психолого-педагогических требований мебель и игровое оборудование в каждой группе устанавливаются так, что ребенок может найти удобное и комфортное место для занятий исходя из эмоционального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7351"/>
            <a:ext cx="341371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3121152" cy="2340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15" y="4302174"/>
            <a:ext cx="3154266" cy="240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10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66967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– важнейший период жизни ребенка, в течение которого дети открывают и познают мир человеческих взаимоотношений.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ребенка дошкольного возраста игра занимает одно из ведущих мест.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3753036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5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74168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в центре сюжетно-ролевых игр "Мы играем" игрушки максимально приближают дошкольников к предметам, окружающим их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быту.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гендерных подходов к воспитанию 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мальчиков и девочек, подбираются необходимые атрибуты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оборудования хранится в коробках, на которых есть надпись и картинка для узнавания игры. Дети самостоятельно определяют, какую игру выбрать.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6984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в работе рекомендации по проектированию предметно-развивающей среды будут полезны педагогам ДОУ, стремящимся повысить уровень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сюжетно-ролевой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7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подлинная социальная практика ребенка, его реальная жизнь в обществе сверстников. Именно в сюжетно-ролевых играх ребенок имеет уникальную возможность реализовать себя, как активный участник происходящей деятельности, кроме того в игре ярко проявляются особенности мышления и воображения ребенка, его эмоциональность, активность, коммуникабельность.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77768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сюжетно-ролевой игры раскрыты в работах психологов Л.С. Выготского, Д.Б.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Запорожца и педагогов Р.И. Жуковской, Д.В.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Менджерицкой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А.П. Усовой, Н.Я. Михайленко.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мотивом сюжетно-ролевой  игры в старшем дошкольном возрасте становится познавательный интерес, проявляющийся в стремлении познать окружающую действительность. Процесс познания - творческий процесс, и задача педагога - поддержать и развивать в ребёнке интерес к исследованиям, открытиям, создать необходимые для этого условия.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7788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практика, воспитатели старших групп, главным образом разучивают с детьми готовые сюжеты игры, предусмотренные Программой. Воспитатели стремятся охватить игрой по заданному сюжету всю группу. Дети не хотят играть самостоятельно в «разученные» игры, но по предложению педагога они их воспроизводят. Это объясняется отсутствием у детей интереса к сюжетам игр. </a:t>
            </a:r>
          </a:p>
        </p:txBody>
      </p:sp>
    </p:spTree>
    <p:extLst>
      <p:ext uri="{BB962C8B-B14F-4D97-AF65-F5344CB8AC3E}">
        <p14:creationId xmlns:p14="http://schemas.microsoft.com/office/powerpoint/2010/main" val="13932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идущей в настоящее время реформе дошкольного образования, в детских садах исчезло такое явление как нехватка свободного времени на игру. Но остались еще некоторые проблемы, одна из которых – правильность организации предметно-игровой среды в разных возрастных группах в условиях детского сада. Как показывает изучение практики, многие педагоги считают, что главным в группе детского сада является создание так называемой «визуальной красоты и наполняемости».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1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7416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предметно-развивающей среды для проведения сюжетно-ролевых игр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выполняться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условия: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-среда должна выполнять организационную, образовательную, развивающую, воспитывающую, стимулирующую, коммуникативную функции;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регулярно обогащаться.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6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игры старших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391980" cy="292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7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4" y="-24052"/>
            <a:ext cx="9108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игры является мнимая или воображаемая ситуация, которая заключается в том, что ребенок берет на себя роль взрослого и выполняет её в созданной им самим игровой обстановке.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играя в школу, изображает учителя, ведущего урок с учениками (сверстниками) в классе (на ковре).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916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Андрей</cp:lastModifiedBy>
  <cp:revision>13</cp:revision>
  <dcterms:created xsi:type="dcterms:W3CDTF">2018-10-11T15:05:43Z</dcterms:created>
  <dcterms:modified xsi:type="dcterms:W3CDTF">2022-02-19T14:03:15Z</dcterms:modified>
</cp:coreProperties>
</file>