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8" y="147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476672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Проект на тему </a:t>
            </a:r>
          </a:p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«Книга – наш лучший друг!»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Воспитатели подготовительной группы: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Парфенова Н.В.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Карпова Н.А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Ярославль, 2019г.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3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Вторник.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«Кто написал сказку?»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расширения представления детей о видах  сказочного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портретов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писателей сказочников  К. Чуковского, С. Маршака, В.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Сутеева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Г.Х. Андерсена и других.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творчеством авторов сказок.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Закрепить знания детей о знакомых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сказках.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сказкам, умение понимать воспитательное значение сказки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детей «Мой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любимый герой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литераиуры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русская народная сказка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«Иван - царевич и Серый волк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«Из какой сказки герой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узнавать знакомые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сказки. Вызывать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у детей помочь героям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сказок.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речь, воображение, фантазию,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мышление.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действовать согласованно.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сказке «Жар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птица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учить создавать образ сказочной жар-птицы в технике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Среда.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– ролевая игра «Библиотека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об окружающем мире, строить сюжет игры на основе личного опыта,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отношения в ходе игры, побуждать детей к активной связной речи, продолжать знакомить с правилами поведения в общественных местах; уточнить представление детей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«Берегите книгу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знания об истории создания книги; формировать интерес к чтению, учить решать кроссворды; коррекция устной речи, мышления, памяти; воспитывать бережное отношение к книге, любознательность.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«Можно – нельзя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представления и ответственное отношение к тому, что можно 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с книгой.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проблемных ситуаций: «Если ты потерял библиотечную книгу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игра «Да-да-да, нет- нет – нет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детей о том, как вести себя в библиотеке.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больница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устойчивый навык бережного обращения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книгами.</a:t>
            </a:r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Четверг.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Увлекательное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по выставке «Веселые стихи» (по стихам С.Я.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Маршака,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А.Л.Барто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К.И.Чуковского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Михалкова).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по творчеству детских авторов.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умению узнавать тексты знакомых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К.Чуковский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«Чудо-дерево».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Рисование «Чудо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отображать в рисунке впечатление от содержания стихотворения К. Чуковского «Чудо-дерево». Совершенствовать умения располагать изображение по всему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листу.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чтецов «Мои любимые стихи».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ориентирование по творчеству С.Я. Маршака.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интерес к художественной литературе, учить воспроизводить сюжет с опорой на прочитанное произведение.</a:t>
            </a:r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Пятница.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развитие. Создание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книжек-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малышек.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воспитанников устойчивый интерес к книге,  желание мастерить книгу самостоятельно в подарок младшим детям.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конкурсов кроссвордов по тематике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сказок.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персонажей сказочных произведений развивать нравственные качества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«Узнай закодированную сказку».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речь, мышление, память; умение отгадывать сказку по картинке и угадывание загадки.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коротких рассказов по серии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компоненты устной речи детей (лексическую сторону, грамматический строй речи, произносительную сторону речи; связную речь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поговорки о книгах и чтении.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«Литературное лото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 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В.Ю.Драгунский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«Денискины рассказы».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548680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Сотрудничество с семьей: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на тему «Роль книги в развитии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«Десять почему необходимо читать детям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совместному творчеству с детьми в рамках проекта «Книжка своими руками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созданию условий для развития интереса детей к книгам дома и в детском саду, выставка «Моя любимая книга».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родителей «Что мы читаем детям дома?»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по развитию читательского интереса у детей, как организовать домашнее чтение и пр.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«Папа, мама, я – читающая семья».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лучших читательских семей.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в рамках родительских собраний.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детско-родительского чтения.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Результат реализации проекта: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 проекта дети познакомились с творчеством детских поэтов и писателей. Научились узнавать на репродукциях и фотографиях писателей и поэтов. Дети узнали откуда книжка к нам пришла.  Повысился познавательный уровень у дошкольников. Познакомились с иллюстраторами детской книги. Также были организованы тематические выставки (Книжка своими руками, Моя любимая книжка). В рамках проекта дети научились ремонтировать книги, а также бережно относиться к книгам. Помимо вышеуказанного, детьми были созданы творческие работы по прочитанным произведениям.  Родители тоже активно участвовали в организованных мероприятиях детского сада, проявляли инициативу. В дополнение к этому они познакомились с информацией по воспитанию любви к чтению.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метод вызвал познавательный интерес к различным областям знаний, сформировал навыки сотрудничества. Технология проектирования делает дошкольников активными участниками воспитательного процесса, ведет к саморазвитию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8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92696"/>
            <a:ext cx="4392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Спасибо </a:t>
            </a:r>
          </a:p>
          <a:p>
            <a:r>
              <a:rPr lang="ru-RU" sz="66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з</a:t>
            </a: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а внимание!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76672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Вид проекта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: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познавательный, творческий.</a:t>
            </a:r>
          </a:p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Продолжительность: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краткосрочный.</a:t>
            </a:r>
          </a:p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подготовительной группы, воспитатели, родители 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35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8820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Актуальность: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дети всё чаще проводят своё время за компьютерными играми и просмотром телепередач и всё реже читают книги. На сегодняшний день актуальность решения проблемы очевидна, ведь чтение связано не только с грамотностью и образованностью, оно формирует идеалы, расширяет кругозор, обогащает внутренний мир человека.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значение для читательской судьбы ребёнка имеет семейное чтение. Слушая чтение взрослого, рассматривая вместе с ним книжные иллюстрации, ребёнок активно думает, переживает за героев, предвосхищает события, устанавливает связи своего опыта с опытом других. Совместное чтение сближает взрослых и детей, стимулирует и наполняет содержанием редкие и радостные минуты духовного общения, воспитывает в ребёнке доброе и любящее сердце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Видно, что в течение всего дошкольного периода происходят активное развитие и совершенствование способностей к восприятию литературных произведений, формирование интереса и любви к книге, то есть ребёнок успешно формируется как читатель. Продуманный отбор книг для детского чтения определяется тем, что неизбежно влияет на литературное развитие ребёнка, формирование 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на этапе дошкольного детства, на воспитание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книге. В соответствии с ФГОС восприятие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направлено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в чтении книг.</a:t>
            </a:r>
          </a:p>
        </p:txBody>
      </p:sp>
    </p:spTree>
    <p:extLst>
      <p:ext uri="{BB962C8B-B14F-4D97-AF65-F5344CB8AC3E}">
        <p14:creationId xmlns:p14="http://schemas.microsoft.com/office/powerpoint/2010/main" val="6223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Цель проекта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социальной ситуации развития детей посредством формирования у детей устойчивого интереса к общению с детской книгой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детей и родителей (законных представителей) к совместному чтению книг.</a:t>
            </a: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Задачи проекта: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ыявить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у родителей воспитанников к художественной литературе написанной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посредствам анкетирования;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чуткость к художественному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внимательно, слушать и слышать произведение;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и потребности в чтении книг;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к постоянному общению с книгой и бережному отношению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литературных предпочтений детей, эстетического вкуса;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познавательной, творческой и эмоциональной активности в процессе приобщения дошкольников к литературе;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навыков сотрудничества со сверстниками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 в процессе совместной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32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Основные идеи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 детства у ребёнка не воспитана любовь к книге, если чтение не стало его духовной потребностью на всю жизнь – в годы отрочества душа подростка будет пустой, на свет «божий» выползает как будто неизвестно откуда взявшееся плохое (В.А. Сухомлинский).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Люди перестают мыслить, когда перестают читать (Дидро).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То, чему мы привыкли в детстве удивляться и сочувствовать, оставляет в нём глубокие следы. И не для одного человека любимый герой детства сделался потом невидимым и иногда неосознаваемым руководителем жизни (К.Д. Ушинский).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9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Ожидаемые результаты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:</a:t>
            </a:r>
            <a:endParaRPr lang="ru-RU" sz="3200" dirty="0" smtClean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детей и родителей к художественной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традиции домашнего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опыта воспитания и обучения по приобщению детей к чтению художественной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родителей в вопросах воспитания грамотного читателя, речевого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словаря, развитие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грамматического строя, связной речи детей;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оложительное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родителей в совместной деятельности с педагогами;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способностей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родителями значимости книги в воспитании детей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9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Предварительная работа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темы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методическую литературу по данной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разбивка на веер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анкетирование родителей и детей по выявлению запросов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родителей с целями и задачами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основного этапа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группы (сменная композиция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 уголков (книжный, социально-нравственный, экологический, уголок творчества, уголок умственного развития, театральный уголок) новыми материалами (книжки и игры);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различного содержания, назначения, оформления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детских сказок, рассказов,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иллюстративного материала для знакомства детей с художниками, чьими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 портретов поэтов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92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Методы: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Непосредственно-образовательная деятельность.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Ситуационно-имитационное моделирование.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деятельность: дидактические, сюжетно-ролевые, подвижные игры.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погружения по теме проекта.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презентации.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71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Понедельник.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«Откуда книжка к нам пришла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презентации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Продолжать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представления детей о мире предметов. Формировать представление детей о том, что любая вещь создана трудом взрослым. Воспитывать бережное отношение к книге – источнику знаний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мудрости.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труде типографских работников. Воспитывать уважение к людям, создателям книг.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игра. «Герой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– сказок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Обобщить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дошкольников о сказках, развивать умения узнавать сказки 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«Доскажи словечко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мышление, чувство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рифмы.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отгадывать загадки, тем самым расширяя их словарный запас,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«Типография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творческому использованию в играх представлений об окружающей жизни. Развивать интерес к профессиям  наборщиков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художников-иллюстраторов, графических дизайнеров,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верстальщиков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А.Пушкин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«Сказка о рыбаке и золотой рыбке».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36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1099</Words>
  <Application>Microsoft Office PowerPoint</Application>
  <PresentationFormat>Экран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Натусик</dc:creator>
  <cp:lastModifiedBy>Натусик</cp:lastModifiedBy>
  <cp:revision>18</cp:revision>
  <dcterms:created xsi:type="dcterms:W3CDTF">2022-02-19T09:42:51Z</dcterms:created>
  <dcterms:modified xsi:type="dcterms:W3CDTF">2022-02-21T18:17:03Z</dcterms:modified>
</cp:coreProperties>
</file>