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9144000" cy="6741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2967335"/>
            <a:ext cx="4392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Проект в старшей группе</a:t>
            </a:r>
          </a:p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 «Моя мамочка»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373216"/>
            <a:ext cx="2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Н.А.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Парфенова Н.В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86187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«День матери»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праздничное настроение, способствовать становлению положительных детско-родительских отношений.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"Мама для мамонтенка", "Обезьянки - осторожно, обезьянки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Хаврошечка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В. Осеева "Три сына", ненецкая сказка 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Айога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Е. Благинина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«Посидим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тишине».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5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и оформлению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«Мама и я!»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(фотографии мам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родителей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выставке «Цветы для мамы»;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консультации для родителей: на тему «Роль матери в воспитании ребенка в семье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мам на праздник.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16453" cy="291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54" y="3430747"/>
            <a:ext cx="4135394" cy="263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04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кратковременный.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детей, воспитатели.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познавательно – творческий.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5111911" cy="340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8426" cy="6741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65527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большое значение для развития личности ребёнка имеет взаимопонимание  между ребёнком и матерью. Любовь мамы - это забота и помощь во всём. Несмотря на это, всё чаще любовь к маме дети связывают только с материальными ценностями, а не духовными. Детям в силу возраста, трудно понять, что мама нуждается в нашей благодарности, помощи и заботе.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детский сад должен стать связующим звеном между детьми и их родителями, должен помочь им узнать, понять и принять друг друга, воспитать в ребенке любовь, уважение, чувство сопереживания и взаимопомощи близкому человеку – маме.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0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97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77048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осознанное понимание значимости мамы в жизни ребенка, семьи;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у детей уважение и заботу, чувство глубокой любви и привязанности к самому дорогому человеку на земле;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и желание помочь и сделать приятное маме.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обобщать знания детей дошкольного возраста о празднике «День матери»;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эмоциональной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семейных традиций, теплых взаимоотношений в семье;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детей выразить благодарность своим матерям за заботу через продуктивную деятельность (аппликацию, рисование, лепку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84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59766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реализации проекта была проведена следующая работа: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фотографий детей с мамами;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иллюстраций ко дню матери;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презентации, наглядного материала;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игр;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побор музыкального репертуара, мультфильмов о маме.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11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8426" cy="6741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75608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«Мама дома».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обуждать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творчески воспроизводить в играх быт семьи. Совершенствовать умение самостоятельно создавать для задуманного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 обстановку.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 нравственную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мамы.</a:t>
            </a:r>
          </a:p>
          <a:p>
            <a:r>
              <a:rPr lang="ru-RU" sz="2400" dirty="0"/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«Матери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детеныши».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различать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 детёнышей, классифицировать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домашних животных; закрепить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образе жизни и пользе домашних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развивать мышление, речь,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ребёнка.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76" y="260648"/>
            <a:ext cx="2824427" cy="158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21726"/>
            <a:ext cx="2647700" cy="148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99" y="3639333"/>
            <a:ext cx="2484665" cy="16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14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68" y="188639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празднике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доброго, уважительного, внимательного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маме; закреплять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общественном празднике «День матерей»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«Подарок для мамы»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по инструкции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алгоритму; воспитывать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своим родителям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07966"/>
            <a:ext cx="2230003" cy="265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55" y="4207966"/>
            <a:ext cx="2239664" cy="257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30" y="4247352"/>
            <a:ext cx="3768345" cy="249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17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63284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«Узнай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мамы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описанию».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профессиях;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труде взрослых, развивать умение употреблять обобщённые названия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результатам труда людей разных профессий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 «А что у вас?»;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«Разлука», «Разговор с мамой», «Мама ходит на работу»;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Благинина «Мамин день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картин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матери в искусстве"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Г. Венецианов "На пашне. Весна. 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Квашура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"Казачка"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Е. Маковский "Жница"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9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 я помогаю маме дома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помочь детям понять, как много времени и сил отнимает у матери работа по дому: указать на необходимость помощи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мамам; 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нравственных навыков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(любви, сочувствия и т. 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 Рисование «Портрет мамы».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портрет мамы, передавая её индивидуальные особенности: цвет глаз,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передавать свое отношение, свои чувства к близким людям в изображении.</a:t>
            </a: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14249"/>
            <a:ext cx="2736304" cy="186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128"/>
            <a:ext cx="3614081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546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304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Натусик</dc:creator>
  <cp:lastModifiedBy>Андрей</cp:lastModifiedBy>
  <cp:revision>10</cp:revision>
  <dcterms:created xsi:type="dcterms:W3CDTF">2019-01-10T17:07:49Z</dcterms:created>
  <dcterms:modified xsi:type="dcterms:W3CDTF">2022-02-19T13:17:04Z</dcterms:modified>
</cp:coreProperties>
</file>