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99792" y="620688"/>
            <a:ext cx="63367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на тему </a:t>
            </a:r>
          </a:p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«Моя Родина – Россия». 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Воспитатели подготовительной 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группы: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Карпова Н.А.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Парфенова Н.В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Ярославль, 2020г.</a:t>
            </a:r>
          </a:p>
        </p:txBody>
      </p:sp>
    </p:spTree>
    <p:extLst>
      <p:ext uri="{BB962C8B-B14F-4D97-AF65-F5344CB8AC3E}">
        <p14:creationId xmlns:p14="http://schemas.microsoft.com/office/powerpoint/2010/main" val="3610329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7727" y="260648"/>
            <a:ext cx="85689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Четверг.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«Русская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матрешка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воспитывать интерес к быту и изделиям народно-прикладного искусства, познакомить с происхождением и созданием матрешки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развитие. Рисование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«Золотая хохлома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приобщение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к истокам народного декоративно - прикладного искусства, развитие творческих способностей.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русской народной сказки «Крошечка-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ховрошечка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Русская народная игра «Горелки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платочком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детей к истокам народной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культуры; воспитывать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выдержку , умение соблюдать правила игры, выполнять движения согласно с текстом;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умение действовать по сигналу, упражнять в беге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иллюстраций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«Народные промыслы» (хохлома, гжель, дымковская игрушка, городецкая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роспись, русская матрёшка).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Пальчиковая гимнастика: «Матрёшки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игра: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«Что из чего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?».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представления об окружающих предметах, о материале, из которого они изготовлены.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195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260648"/>
            <a:ext cx="856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«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Многонациональная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Россия».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 России как о многонациональном государстве, но единой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стране.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знания о многообразии народов проживающих на территории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России. Способствовать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у детей интереса к народам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стенгазеты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(коллажа) «Россия –Родина моя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литературы.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Н.Рубцов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«Привет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Россия!»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иллюстраций «Русский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народный костюм», «Костюмы народов России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песни: «У моей России…», муз. Г. Струве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Поговорки и пословицы 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195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260648"/>
            <a:ext cx="856895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Взаимодействие с семьей: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изготовлении стенгазеты (коллажа) «Россия –Родина моя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онсультации: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родителей в воспитании патриотических чувств дошкольников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«Какие русские народные сказки читать детям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для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«Что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понимаете под термином «патриотическое воспитание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»?».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подборке материала 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лэпбуку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«Наша Родина –Россия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просмотр русских народных сказок, мультфильмов.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345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260648"/>
            <a:ext cx="8568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Заключительный (обобщающий) этап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освоения данного проекта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является обеспечение социально-воспитательного эффекта: воспитание будущего поколения, обладающего духовно- нравственными ценностями, гражданско-патриотическими чувствами, уважающими культурное, историческое прошлое России.</a:t>
            </a:r>
          </a:p>
          <a:p>
            <a:r>
              <a:rPr lang="ru-RU" sz="3600" dirty="0"/>
              <a:t/>
            </a:r>
            <a:br>
              <a:rPr lang="ru-RU" sz="3600" dirty="0"/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41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3968" y="980728"/>
            <a:ext cx="4104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Спасибо за внимание!</a:t>
            </a:r>
            <a:endParaRPr lang="ru-RU" sz="72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537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260648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проекта: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коллективный, информационно – творческий.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проекта–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краткосрочный.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дети подготовительной группы, родители воспитанников, воспитатели группы.</a:t>
            </a:r>
          </a:p>
        </p:txBody>
      </p:sp>
    </p:spTree>
    <p:extLst>
      <p:ext uri="{BB962C8B-B14F-4D97-AF65-F5344CB8AC3E}">
        <p14:creationId xmlns:p14="http://schemas.microsoft.com/office/powerpoint/2010/main" val="2848440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260648"/>
            <a:ext cx="835292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«Патриотизм — это не значит только одна любовь к своей родине. Это гораздо больше... Это — сознание своей неотъемлемости от родины и неотъемлемое переживание вместе с ней ее счастливых и ее несчастных дней.»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А.Н.Толстой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патриотического воспитания подрастающего поколения сегодня одна из наиболее актуальных тем. Принята государственная программа «Патриотическое воспитание граждан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ориентированная на все социальные слои и возрастные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граждан России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первых лет жизни ребенка приобщение его к культуре, общечеловеческим ценностям помогает заложить в нем фундамент нравственности, патриотизма, формирует основы самосознания и индивидуальности.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не рождается патриотом, он им становится.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патриотизма это не простой и непрерывный процесс, многое зависит от окружения ребёнка, от того, что закладывается в сознание ребёнка с самого детства. Не каждый родитель считает необходимым рассказывать своему ребёнку о родной стране, своих предках, наивно думая, что маленький ребёнок ни чего в этом не понимает. Поэтому очень важна роль дошкольного образования в воспитании патриотизма у детей, так как именно в дошкольном возрасте формируются нравственные качества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2300351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404664"/>
            <a:ext cx="828092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комплексного подхода к воспитанию детей в духе патриотизма, приобщение дошкольников к истории и культуре родной страны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любви и привязанности к родной стране.</a:t>
            </a:r>
          </a:p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Продолжать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знакомить детей с понятием «Родина», «Отечество», воспитывать интерес к обычаям и традициям русского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Закрепить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о государственной символике РФ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иметь представление о г. Москве, правительстве, президенте России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Воспитывать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гордости за Россию, эмоционально-ценностное отношение к своей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Расширять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 национальной культуре русского народа, знакомить детей с русскими народными сказками, народным прикладным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искусством;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Воспитывать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чтению художественной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Воспитывать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активную жизненную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позицию;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Расширять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словарный запас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00351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260648"/>
            <a:ext cx="856895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завершения проекта дети будут знать 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что такое - «Родина», «Малая Родина», пословицы о Родине;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символику России (флаг, герб, гимн России, значение символов России;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название столицы нашей Родины – Москвы и иметь представление о г. Москве, о правительстве, президенте России;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природу родных мест, бережно относиться к ней; знать, что дерево берёза – символ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испытывают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гордость за свою страну, интересуются историей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Родины;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стали понимать важность воспитания патриотических качеств в дошкольном возрасте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Непосредственно </a:t>
            </a:r>
            <a:r>
              <a:rPr lang="ru-RU" dirty="0"/>
              <a:t>образовательная деятельность.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Чтение </a:t>
            </a:r>
            <a:r>
              <a:rPr lang="ru-RU" dirty="0"/>
              <a:t>художественной литературы.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Беседы</a:t>
            </a:r>
            <a:r>
              <a:rPr lang="ru-RU" dirty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Игры</a:t>
            </a:r>
            <a:r>
              <a:rPr lang="ru-RU" dirty="0"/>
              <a:t> </a:t>
            </a:r>
            <a:r>
              <a:rPr lang="ru-RU" i="1" dirty="0"/>
              <a:t>(подвижные, дидактические, сюжетно-ролевые, музыкальные, народные)</a:t>
            </a:r>
            <a:r>
              <a:rPr lang="ru-RU" dirty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Художественное </a:t>
            </a:r>
            <a:r>
              <a:rPr lang="ru-RU" dirty="0"/>
              <a:t>творчество.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Слушание </a:t>
            </a:r>
            <a:r>
              <a:rPr lang="ru-RU" dirty="0"/>
              <a:t>музыки</a:t>
            </a:r>
            <a:r>
              <a:rPr lang="ru-RU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Наблюдение, </a:t>
            </a:r>
            <a:r>
              <a:rPr lang="ru-RU" dirty="0" smtClean="0"/>
              <a:t>прогулки.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Мультимедийные презентации.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Викторины.</a:t>
            </a:r>
            <a:endParaRPr lang="ru-RU" dirty="0"/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351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260648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над проектом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 Подготовительный этап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постановка цели и задач; информирование родителей по теме проекта;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пополнение предметно-развивающей среды;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подборка иллюстраций, картин, презентаций по темам занятий и бесед;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подборка детской литературы по тематике проекта;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выбор материалов для реализации проекта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Основной (практический)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 через взаимодействие с детьми, родителями; внедрение различных форм работы во все виды деятельности детей.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553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3872" y="232195"/>
            <a:ext cx="85689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Отечество- Россия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Формировать у детей интерес к получению знаний о России; воспитывать чувство принадлежности к определенной культуре; формировать интерес к получению знаний о традициях и обычаях своей страны с показом презентации «Россия-Родина моя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фотоальбома «Россия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моя страна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карты России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умения детей «читать»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карту.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детей о значении каждого цвета на карте (синий – море, зеленый – леса и т.д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Пальчиковая гимнастика: «Здравствуй, Родина моя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Заучивание стихотворения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З.Александровой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«Родина».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помочь детям понять смысл стихотворения («Родина бывает разная, но у всех она одна»), запомнить произведение.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Хороводная игра «Мы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веселые ребята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…»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 детей умение выполнять движения по словесному сигналу. Упражнять в беге по определенному направлению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увертыванием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Способствовать развитию речи.</a:t>
            </a:r>
          </a:p>
          <a:p>
            <a:endParaRPr lang="ru-RU" dirty="0"/>
          </a:p>
          <a:p>
            <a:endParaRPr lang="ru-RU" dirty="0"/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553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4" y="260648"/>
            <a:ext cx="885698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Вторник.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"Российский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флаг"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Формировать патриотические чувства на основе беседы о родной стране.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знакомить детей с государственной символикой герб, флаг, гимн. С функциональным назначением флага России, о символичном значении цвета, что означают цвета на Российском флаге. Сформировать эстетическое отношение к флагу России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развитие. Аппликация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«Флаг России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кругозор у детей в области государственной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символики, формировать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 наклеивания изображения флага из полосок бумаги, создавая иллюзию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объема, воспитывать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гордости и патриотизма  за свой народ, свою Родину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«Узнай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 флаг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детей о государственном флаге, научить узнавать флаг России среди флагов других стран.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«Собери герб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Закреплять знания детей о его значением в современной жизни, что герб обозначает. Развивать связную речь ребёнка, грамматический строй речи, активизировать словарный запас.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Подвижная игра «Раз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два, три – к берёзке беги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упражнять детей в умении действовать по сигналу; развивать быстроту бега, слаженность коллективных действий.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литературы А. Прокофьев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«Нет на свете Родины красивей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195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260648"/>
            <a:ext cx="856895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«Москва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–столица нашей родины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закрепить знания детей о Москве ( символика, местоположение на карте, достопримечательности), воспитывать любовь к столице России, закрепить знания об историческом прошлом столицы (история Кремля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фотоальбома «Достопримечательности Москвы».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литературы Ф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Глинка «Москва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ИГРА: «НАЙДИ ПО ОПИСАНИЮ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развивать умение находить здания и памятники Красной площади по их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описанию; учить детей описывать достопримечательности площади, не называя 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ИГРА: «ОТГАДАЙ ЧТО СПРЯТАНО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умение угадывать изображение по небольшой его части,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зрительную память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«Разгадай ребус»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разгадывать ребус.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1954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483</Words>
  <Application>Microsoft Office PowerPoint</Application>
  <PresentationFormat>Экран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Натусик</dc:creator>
  <cp:lastModifiedBy>Натусик</cp:lastModifiedBy>
  <cp:revision>13</cp:revision>
  <dcterms:created xsi:type="dcterms:W3CDTF">2022-02-20T17:46:15Z</dcterms:created>
  <dcterms:modified xsi:type="dcterms:W3CDTF">2022-02-21T18:14:59Z</dcterms:modified>
</cp:coreProperties>
</file>