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11560" y="404664"/>
            <a:ext cx="8042811" cy="1927617"/>
          </a:xfrm>
        </p:spPr>
        <p:txBody>
          <a:bodyPr>
            <a:normAutofit fontScale="90000"/>
          </a:bodyPr>
          <a:lstStyle/>
          <a:p>
            <a:r>
              <a:rPr lang="ru-RU" cap="all" dirty="0" smtClean="0"/>
              <a:t/>
            </a:r>
            <a:br>
              <a:rPr lang="ru-RU" cap="all" dirty="0" smtClean="0"/>
            </a:br>
            <a:r>
              <a:rPr lang="ru-RU" i="1" cap="all" dirty="0" smtClean="0">
                <a:solidFill>
                  <a:srgbClr val="FF0000"/>
                </a:solidFill>
              </a:rPr>
              <a:t>КАРАНТИН: ЧЕМ ЗАНЯТЬ РЕБЕНКА ДОМА?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276872"/>
            <a:ext cx="8183880" cy="367240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этом году многие семьи вынуждены сидеть на карантине, и много времени проводить вместе дома.  В связи с карантином закрыты бассейны, </a:t>
            </a:r>
            <a:r>
              <a:rPr lang="ru-RU" dirty="0" err="1" smtClean="0"/>
              <a:t>фитнес-клубы</a:t>
            </a:r>
            <a:r>
              <a:rPr lang="ru-RU" dirty="0" smtClean="0"/>
              <a:t>, и вообще на улицу выходить не рекомендуется. У многих родителей на повестке дня вопрос: чем занять ребенка дома в карантин?</a:t>
            </a:r>
          </a:p>
          <a:p>
            <a:r>
              <a:rPr lang="ru-RU" dirty="0" smtClean="0"/>
              <a:t> Предлагаю вам несколько идей для карантинных будней, которые можно реализовать в пределах дома/квартиры. Они помогут провести время с интересом и вам, и детям.</a:t>
            </a:r>
          </a:p>
          <a:p>
            <a:pPr>
              <a:buNone/>
            </a:pPr>
            <a:r>
              <a:rPr lang="ru-RU" dirty="0" smtClean="0"/>
              <a:t>                                    подготовила: Петухова МВ.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s://www.maam.ru/upload/blogs/detsad-301366-149701193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3140968"/>
            <a:ext cx="3527132" cy="2370610"/>
          </a:xfrm>
          <a:prstGeom prst="rect">
            <a:avLst/>
          </a:prstGeom>
          <a:noFill/>
        </p:spPr>
      </p:pic>
      <p:pic>
        <p:nvPicPr>
          <p:cNvPr id="3" name="Picture 4" descr="http://prigorod-kem.ru/wp-content/uploads/2020/02/20191119_181621-768x60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3140968"/>
            <a:ext cx="3532181" cy="237626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764705"/>
            <a:ext cx="68407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Игрушка «Бильбоке» своими руками. Вам понадобится пластиковая бутылка, веревочка, коробочка от киндер сюрприза. Эта забавная игра развивает ловкость.</a:t>
            </a:r>
          </a:p>
          <a:p>
            <a:endParaRPr lang="ru-RU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332656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«</a:t>
            </a:r>
            <a:r>
              <a:rPr lang="ru-RU" sz="2000" i="1" dirty="0" err="1" smtClean="0">
                <a:solidFill>
                  <a:srgbClr val="FF0000"/>
                </a:solidFill>
              </a:rPr>
              <a:t>Моталочки</a:t>
            </a:r>
            <a:r>
              <a:rPr lang="ru-RU" sz="2000" i="1" dirty="0" smtClean="0">
                <a:solidFill>
                  <a:srgbClr val="FF0000"/>
                </a:solidFill>
              </a:rPr>
              <a:t>» развивают мелкую моторику пальцев рук и ловкость. Вам понадобятся палочки, тесьма или верёвочки и мягкие игрушки.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89092" name="Picture 4" descr="https://i10.fotocdn.net/s111/7fce72acefe74a0e/public_pin_m/248653559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1484784"/>
            <a:ext cx="4104456" cy="3270896"/>
          </a:xfrm>
          <a:prstGeom prst="rect">
            <a:avLst/>
          </a:prstGeom>
          <a:noFill/>
        </p:spPr>
      </p:pic>
      <p:pic>
        <p:nvPicPr>
          <p:cNvPr id="89094" name="Picture 6" descr="https://www.maam.ru/upload/blogs/detsad-112868-149261788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3501008"/>
            <a:ext cx="3981103" cy="2924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 descr="Развивающая-игрушка.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04664"/>
            <a:ext cx="2808312" cy="602022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63888" y="476672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i="1" dirty="0" smtClean="0">
                <a:solidFill>
                  <a:srgbClr val="FF0000"/>
                </a:solidFill>
              </a:rPr>
              <a:t>А эти игрушки для малышей. Развиваем  мелкую моторику.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91140" name="Picture 4" descr="b278d4db6ae7c64ca1ecb2205a0af4e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484784"/>
            <a:ext cx="3238500" cy="4886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4" name="Picture 4" descr="https://dompodelok.ru/uploads/posts/2016-10/1475653681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1988840"/>
            <a:ext cx="3888432" cy="3312368"/>
          </a:xfrm>
          <a:prstGeom prst="rect">
            <a:avLst/>
          </a:prstGeom>
          <a:noFill/>
        </p:spPr>
      </p:pic>
      <p:pic>
        <p:nvPicPr>
          <p:cNvPr id="92166" name="Picture 6" descr="https://planetadetstva.net/wp-content/uploads/2014/02/4Nestandartnoe-fizkulturnoe-oborudovanie-v-rabote-s-doshkolnikami-%C2%ABZmeja%C2%BB-dorozhka-zdorovja-%C2%ABPoljanka%C2%BB-%C2%ABKolcebros-Smesharik%C2%BB-%C2%ABPojmaj-babochku%C2%BB-%C2%ABSHashki%C2%BB-%C2%ABZabavnye-tunneli%C2%BB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552" y="1988840"/>
            <a:ext cx="3960440" cy="331817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99592" y="548681"/>
            <a:ext cx="72728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Шашки – игра, которая тренирует внимательность, прививает усидчивость и нацеленность на победу.</a:t>
            </a:r>
            <a:endParaRPr lang="ru-RU" sz="2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628800"/>
            <a:ext cx="8183880" cy="151216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Успехов вам в работе с детьми!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i="1" dirty="0" smtClean="0">
                <a:solidFill>
                  <a:srgbClr val="FF0000"/>
                </a:solidFill>
              </a:rPr>
              <a:t>У вас нет настольного футбола? Сделайте сами - коробка, прищепки, шарик .Другой вариант шарик и две трубочки.</a:t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30 простых способов занять детей на карантине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1268760"/>
            <a:ext cx="424847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0" name="Picture 2" descr="https://pimg.mycdn.me/getImage?disableStub=true&amp;type=VIDEO_S_720&amp;url=https%3A%2F%2Fvdp.mycdn.me%2FgetImage%3Fid%3D233001912855%26idx%3D13%26thumbType%3D32%26f%3D1&amp;signatureToken=CSOMGcF8l13OxA4Fz9AcoQ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1268760"/>
            <a:ext cx="3888432" cy="2592288"/>
          </a:xfrm>
          <a:prstGeom prst="rect">
            <a:avLst/>
          </a:prstGeom>
          <a:noFill/>
        </p:spPr>
      </p:pic>
      <p:pic>
        <p:nvPicPr>
          <p:cNvPr id="37892" name="Picture 4" descr="https://www.handmadekultur.de/up/2014/06/sonja-egger-tisch-fussball-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4032448" cy="2592288"/>
          </a:xfrm>
          <a:prstGeom prst="rect">
            <a:avLst/>
          </a:prstGeom>
          <a:noFill/>
        </p:spPr>
      </p:pic>
      <p:pic>
        <p:nvPicPr>
          <p:cNvPr id="37894" name="Picture 6" descr="https://i.mycdn.me/i?r=AzEPZsRbOZEKgBhR0XGMT1Rk3E6M7etjIZuxBKcw-JVO5aaKTM5SRkZCeTgDn6uOyic,https://i.mycdn.me/i?r=AzEPZsRbOZEKgBhR0XGMT1RkTxdFpl-7Dd3anQZT4MWXqqaKTM5SRkZCeTgDn6uOyic,https://i.mycdn.me/i?r=AzEPZsRbOZEKgBhR0XGMT1Rktk_ma-fUCuAK2kHtFAXZH6aKTM5SRkZCeTgDn6uOyic,https://i.mycdn.me/i?r=AzEPZsRbOZEKgBhR0XGMT1RknbhkOu9Iyxr_s_t0tHIwOKaKTM5SRkZCeTgDn6uOyic,https://i.mycdn.me/i?r=AzEPZsRbOZEKgBhR0XGMT1Rk_RP5zXi_cYwPhfQfu0xkXaaKTM5SRkZCeTgDn6uOyic,https://i.mycdn.me/i?r=AzEPZsRbOZEKgBhR0XGMT1Rk-Y8BhALRZfhhTJttvyF6taaKTM5SRkZCeTgDn6uOyic,https://i.mycdn.me/i?r=AzEPZsRbOZEKgBhR0XGMT1RkGM74h7-f4FnR148rwj1N2aaKTM5SRkZCeTgDn6uOyic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4077072"/>
            <a:ext cx="367240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539552" y="505708"/>
            <a:ext cx="835292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«Лабиринт», то же увлекательная игра. Вам понадобится коробка, любой шарик, ножницы, картон, цветная бумага.</a:t>
            </a:r>
            <a:endParaRPr kumimoji="0" lang="ru-RU" sz="20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http://journal.avers3.com/wp-content/uploads/2018/06/igr-iz-kartonnoj-korobki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672" y="1412776"/>
            <a:ext cx="5940425" cy="469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абиринт - тоже увлекательная игра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692696"/>
            <a:ext cx="3600400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 descr="https://avatars.mds.yandex.net/get-zen_doc/167204/pub_5b03c94a4bf161a5aeb31838_5b03c9ca55876b749b0f2f42/scale_120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692696"/>
            <a:ext cx="3960440" cy="2880320"/>
          </a:xfrm>
          <a:prstGeom prst="rect">
            <a:avLst/>
          </a:prstGeom>
          <a:noFill/>
        </p:spPr>
      </p:pic>
      <p:pic>
        <p:nvPicPr>
          <p:cNvPr id="56324" name="Picture 4" descr="https://tutknow.ru/uploads/posts/2017-01/1483824915_foto-3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560" y="3717032"/>
            <a:ext cx="4032448" cy="2586970"/>
          </a:xfrm>
          <a:prstGeom prst="rect">
            <a:avLst/>
          </a:prstGeom>
          <a:noFill/>
        </p:spPr>
      </p:pic>
      <p:pic>
        <p:nvPicPr>
          <p:cNvPr id="56326" name="Picture 6" descr="https://www.noevark.org/sites/default/files/Football-Labirint_0.jpg?137133010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016" y="3573016"/>
            <a:ext cx="3870944" cy="27397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70485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Ребенок любит что-то забивать? Дайте ему эту возможность - воткните соломинки в клетки для яиц, пусть забивает.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7346" name="Picture 2" descr="30 простых способов занять детей на карантин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51720" y="1484784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476672"/>
            <a:ext cx="6030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Боулинг можно сделать даже дома.</a:t>
            </a:r>
          </a:p>
          <a:p>
            <a:r>
              <a:rPr lang="ru-RU" sz="2000" i="1" dirty="0" smtClean="0">
                <a:solidFill>
                  <a:srgbClr val="FF0000"/>
                </a:solidFill>
              </a:rPr>
              <a:t/>
            </a:r>
            <a:br>
              <a:rPr lang="ru-RU" sz="2000" i="1" dirty="0" smtClean="0">
                <a:solidFill>
                  <a:srgbClr val="FF0000"/>
                </a:solidFill>
              </a:rPr>
            </a:b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58370" name="Picture 2" descr="https://avatars.mds.yandex.net/get-pdb/1748194/711f12a9-7b01-45ee-885e-209d10b75b25/s1200?webp=fals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560" y="1124744"/>
            <a:ext cx="3890694" cy="2592288"/>
          </a:xfrm>
          <a:prstGeom prst="rect">
            <a:avLst/>
          </a:prstGeom>
          <a:noFill/>
        </p:spPr>
      </p:pic>
      <p:pic>
        <p:nvPicPr>
          <p:cNvPr id="58372" name="Picture 4" descr="https://i.pinimg.com/736x/ee/03/38/ee0338dec537f346cd3ac061d33e486f--game-ideas-bowling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3573016"/>
            <a:ext cx="4202832" cy="2864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1"/>
            <a:ext cx="6030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Попади шариком - увлекательно же.</a:t>
            </a:r>
            <a:endParaRPr lang="ru-RU" sz="2000" i="1" dirty="0">
              <a:solidFill>
                <a:srgbClr val="FF0000"/>
              </a:solidFill>
            </a:endParaRPr>
          </a:p>
        </p:txBody>
      </p:sp>
      <p:pic>
        <p:nvPicPr>
          <p:cNvPr id="59394" name="Picture 2" descr="Попади шариком - увлекательно ж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23728" y="1196752"/>
            <a:ext cx="4896544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70485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Двусторонний скотч, шарики из ваты, обруч – это «</a:t>
            </a:r>
            <a:r>
              <a:rPr lang="ru-RU" sz="2000" i="1" dirty="0" err="1" smtClean="0">
                <a:solidFill>
                  <a:srgbClr val="FF0000"/>
                </a:solidFill>
              </a:rPr>
              <a:t>Дартс</a:t>
            </a:r>
            <a:r>
              <a:rPr lang="ru-RU" sz="2000" i="1" dirty="0" smtClean="0">
                <a:solidFill>
                  <a:srgbClr val="FF0000"/>
                </a:solidFill>
              </a:rPr>
              <a:t>».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42" name="Picture 2" descr="30 простых способов занять детей на карантин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39752" y="1628800"/>
            <a:ext cx="4896544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6764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Альтернативный теннис</a:t>
            </a:r>
            <a:r>
              <a:rPr lang="ru-RU" i="1" dirty="0" smtClean="0">
                <a:solidFill>
                  <a:srgbClr val="FF0000"/>
                </a:solidFill>
              </a:rPr>
              <a:t>. Вам нужны две картонных или пластиковых тарелки, к донышку каждой из них крепим скотчем по линейке - готовы “ракетки”. Вместо мячика - воздушный шарик. Играем и смеемся.</a:t>
            </a:r>
            <a:endParaRPr lang="ru-RU" i="1" dirty="0">
              <a:solidFill>
                <a:srgbClr val="FF0000"/>
              </a:solidFill>
            </a:endParaRPr>
          </a:p>
        </p:txBody>
      </p:sp>
      <p:pic>
        <p:nvPicPr>
          <p:cNvPr id="88072" name="Picture 8" descr="https://i.pinimg.com/originals/56/12/09/5612092cce0317d7ee61c0d77d9f212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60032" y="2276872"/>
            <a:ext cx="3600400" cy="3606047"/>
          </a:xfrm>
          <a:prstGeom prst="rect">
            <a:avLst/>
          </a:prstGeom>
          <a:noFill/>
        </p:spPr>
      </p:pic>
      <p:pic>
        <p:nvPicPr>
          <p:cNvPr id="88074" name="Picture 10" descr="https://autogear.ru/misc/i/gallery/53302/200817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2259551"/>
            <a:ext cx="3888432" cy="3576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432</TotalTime>
  <Words>193</Words>
  <Application>Microsoft Office PowerPoint</Application>
  <PresentationFormat>Экран (4:3)</PresentationFormat>
  <Paragraphs>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 КАРАНТИН: ЧЕМ ЗАНЯТЬ РЕБЕНКА ДОМА?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Успехов вам в работе с детьми!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КАРАНТИН: ЧЕМ ЗАНЯТЬ РЕБЕНКА ДОМА?</dc:title>
  <dc:creator>Сергей</dc:creator>
  <cp:lastModifiedBy>Пользователь Windows</cp:lastModifiedBy>
  <cp:revision>46</cp:revision>
  <dcterms:created xsi:type="dcterms:W3CDTF">2020-04-09T09:32:06Z</dcterms:created>
  <dcterms:modified xsi:type="dcterms:W3CDTF">2020-04-09T17:39:10Z</dcterms:modified>
</cp:coreProperties>
</file>