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32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692696"/>
            <a:ext cx="6624736" cy="324036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Познавательно – информационный проект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в старшей группе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717032"/>
            <a:ext cx="7232848" cy="2736304"/>
          </a:xfrm>
        </p:spPr>
        <p:txBody>
          <a:bodyPr/>
          <a:lstStyle/>
          <a:p>
            <a:r>
              <a:rPr lang="ru-RU" sz="4400" b="1" dirty="0" smtClean="0">
                <a:solidFill>
                  <a:schemeClr val="tx1"/>
                </a:solidFill>
              </a:rPr>
              <a:t>«Хлеб – всему голова»</a:t>
            </a:r>
            <a:endParaRPr lang="ru-RU" sz="4400" dirty="0" smtClean="0">
              <a:solidFill>
                <a:schemeClr val="tx1"/>
              </a:solidFill>
            </a:endParaRPr>
          </a:p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                      Подготовила: Петухова М.В.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467544" y="410980"/>
            <a:ext cx="8208912" cy="526297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Социально-коммуникативное развитие: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Сюжетно-ролевые игры: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«Семья»;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«Хлебный магазин»;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«Кулинария».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Дидактические игры: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• «Назови профессию»;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• «Что, где растет»;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• «Что из какой муки испекли?»;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• «Четвертый лишний»;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• «Что сначала, что потом»;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• «Кто больше назовет хлебобулочных изделий»;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• «Как превратить муку в тесто?»;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• «Назови ласково».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539552" y="723915"/>
            <a:ext cx="8136904" cy="415498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Художественно-эстетическое развитие: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Изобразительная деятельность: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• рассматривание картин и иллюстраций о хлебе;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• НОД. Лепка из соленого теста хлебобулочных изделий с детьми;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• НОД. Рисование «Золотые колоски»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Физическое развитие: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Пальчиковые игры: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«Копна», «Как у деда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Ермолая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Физкультурные минутки: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«Каравай», «Колосок и зернышки»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539552" y="1050867"/>
            <a:ext cx="7992888" cy="33239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Заключительный этап: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• обобщение результатов работы;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• оформление экспозиции поделок из теста;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• инсценировка литовской сказки  «Как волк вздумал хлеб печь» 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• памятка для родителей правила обращения с хлебом;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• Создание альбома «Хлеб – всему голова».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• Развлечение «Хлеб всему голова»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611560" y="1175576"/>
            <a:ext cx="7704856" cy="267765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Список используемой литературы: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1. Шорыгина, Т.А. Беседы о хлебе. Методические рекомендации. М.: ТЦ Сфера, 2016. – 80 с.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2. Расскажите детям о хлебе. Умные карточки для занятий в детском саду и дома, Мозаика-Синтез.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3. Сайт: «Родная тропинка: развитие ребенка от рождения до школы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1484784"/>
            <a:ext cx="8183880" cy="1872208"/>
          </a:xfrm>
        </p:spPr>
        <p:txBody>
          <a:bodyPr/>
          <a:lstStyle/>
          <a:p>
            <a:r>
              <a:rPr lang="ru-RU" dirty="0" smtClean="0"/>
              <a:t>       Спасибо за внимание!!!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683568" y="616994"/>
            <a:ext cx="7704856" cy="397031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Проект «Хлеб – всему голова» с детьми старшей группы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Вид проекта: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экологический, познавательно-исследовательский.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Продолжительность проекта: 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краткосрочный 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Участники проекта: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дети старшей группы, воспитатели, родители.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Сроки реализации проекта: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пять дней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395536" y="527214"/>
            <a:ext cx="8352928" cy="489364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Актуальность: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 современных детей нет понимания ценностного отношения к труду человека, работающего на сельскохозяйственном поле. Хлеб для них является обыденным продуктом, который можно купить в любом магазине или супермаркете. Дети перестали ценить хлеб, как главный продукт питания для русского человека. И чтобы его вырастить необходимо, приложить много сил и труда. Поэтому мы решили уделить этому вопросу особое внимание в нашей работе с детьми. Самое главное в предстоящей работе способствовать формированию у детей четкого понимания роли человеческого труда в современном обществе и воспитывать уважительное, бережное отношение к результату его деятельности.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611560" y="424734"/>
            <a:ext cx="8064896" cy="59400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Задачи: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Образовательные: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• изучить историю возникновения хлеба;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• познакомить детей со старинными русскими обычаями, связанными с хлебом;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• расширить знания у детей о значении хлеба в жизни человека, и его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изготовлении.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Развивающие: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• развивать познавательно – исследовательскую деятельность;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• развивать умение логически мыслить, рассуждать, делать выводы и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умозаключения.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Воспитательные: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• воспитывать бережное отношение к хлебу, чувство благодарности и уважения к людям сельскохозяйственного труда;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• воспитывать желание делиться полученными знаниями.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• Познавательное развитие;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• Речевое развитие;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• Социально-коммуникативное развитие;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• Художественно-эстетическое развитие.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539552" y="513767"/>
            <a:ext cx="8136904" cy="563231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Этапы проекта.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Подготовительный этап: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определение объектов изучения;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подбор семян злаков, предметов ухода, формочек для теста, ручной мельницы;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подбор пословиц и поговорок, загадок о хлебе;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определение уровня знаний детей о хлебе;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постановка целей и задач проекта.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Основной этап.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Комплексно-тематическое планирование по теме проекта. Непосредственное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внедрение в совместную деятельность воспитателя и ребёнка всех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образовательных областей для реализации поставленных целей и задач по теме проекта.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0" y="-157241"/>
            <a:ext cx="9144000" cy="686341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Познавательное развитие: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Беседы: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«Как на наш стол хлеб пришел»;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«Кто такой хлебороб? Труд хлеборобов в старину и в современном мире»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«Хлеб всему голова! Традиции русского народа, связанные с хлебом»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«Что такое злаки и из чего пекут хлеб?»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«Какой бывает хлеб»;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«Пшеница – спутница и кормилица человека»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НОД.  Ознакомление с окружающим «Хлеб – всему голова»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Рассматривание иллюстраций и репродукций: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Рассматривание серии сюжетных картинок на тему: «Выращивание хлеба»;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Составление рассказов по иллюстрации «Как выращивают хлеб»;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Просмотр видеофильмов: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«Как растет пшеница»;«Труд комбайнера»;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«По секрету всему свету. Как получается хлеб».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Просмотр мультфильмов: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«Золотые колосья» белорусская сказка;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«История про девочку, которая наступила на хлеб». По мотивам сказки Г. Х.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Андерсена;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«Чудо – мельница!» русская народная сказка.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Знакомство с профессиями: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• Агроном; Комбайнер; Пекарь; Кондитер;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Продавец.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611560" y="801598"/>
            <a:ext cx="8136904" cy="341632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Исследовательская деятельность: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Рассматривание и сравнивание зерен при помощи лупы (ржи, пшеницы, ячменя, овса).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Выстраивание схемы «Этапы выращивания хлеба»;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Опытно – экспериментальная деятельность: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Превращение зерна в муку (кофемолка ручная, электрическая).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Замешивание теста.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0" y="1853869"/>
            <a:ext cx="9144000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539552" y="995556"/>
            <a:ext cx="8208912" cy="267765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Речевое развитие.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НОД. Пересказ: Я.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Тайц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«Все здесь»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Грамота. Словесные игры: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«Образование относительных прилагательных» (упражнение в словообразовании прилагательных от слов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пшеница, рожь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по данному образцу, согласование их с существительными),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«Образование родственных слов».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323528" y="360203"/>
            <a:ext cx="8568952" cy="526297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Чтение художественной литературы о хлебе: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• Сказки: «Легкий хлеб», «Крылатый, мохнатый, да масляный», «Колосок»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• М. Глинская «Хлеб»;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• В. Ремизов «Хлебный голос»;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• Т. Шорыгина «Ломоть хлеба», «Хлеб хлебу брат», сказка «Сто колобков», «Какой хлеб лучше», «Сказка о пшеничном зернышке»;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• Д. Хармс «Очень-очень вкусный пирог»;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• И.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Токмакова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«Что такое хлеб»;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• С.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Погореловский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«Вот он хлебушек душистый»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• С. Михалков «Булка»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• Загадки, скороговорки, пословицы, поговорки, стихи, приметы о хлебе.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59</TotalTime>
  <Words>948</Words>
  <Application>Microsoft Office PowerPoint</Application>
  <PresentationFormat>Экран (4:3)</PresentationFormat>
  <Paragraphs>118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Аспект</vt:lpstr>
      <vt:lpstr>Познавательно – информационный проект в старшей группе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       Спасибо за внимание!!!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Познавательно – информационный проект в старшей группе </dc:title>
  <dc:creator>Сергей</dc:creator>
  <cp:lastModifiedBy>Нина</cp:lastModifiedBy>
  <cp:revision>10</cp:revision>
  <dcterms:created xsi:type="dcterms:W3CDTF">2020-01-29T19:35:52Z</dcterms:created>
  <dcterms:modified xsi:type="dcterms:W3CDTF">2020-01-30T18:14:07Z</dcterms:modified>
</cp:coreProperties>
</file>