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227687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Краткосрочный проект во второй младшей группе: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7272808" cy="4104456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tx1"/>
                </a:solidFill>
              </a:rPr>
              <a:t>«В здоровом теле - здоровый дух».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                            Подготовила:                     Петухова М.В.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www.culture.ru/storage/images/6bd8f1324f5ebb1342a30e7c07305a4c/f9a0a98765453ab777b4ea8504acfd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645024"/>
            <a:ext cx="417646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51344"/>
            <a:ext cx="7200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Познавательное развитие</a:t>
            </a:r>
          </a:p>
          <a:p>
            <a:r>
              <a:rPr lang="ru-RU" sz="2000" b="1" dirty="0" smtClean="0"/>
              <a:t>Познание</a:t>
            </a:r>
          </a:p>
          <a:p>
            <a:r>
              <a:rPr lang="ru-RU" sz="2000" b="1" dirty="0" smtClean="0"/>
              <a:t>Беседа «Здоровье в порядке – спасибо зарядке! »</a:t>
            </a:r>
          </a:p>
          <a:p>
            <a:r>
              <a:rPr lang="ru-RU" sz="2000" dirty="0" smtClean="0"/>
              <a:t>Цель: Повышение интереса детей к утренней зарядке, формирование привычки к соблюдению  режима дня.</a:t>
            </a:r>
          </a:p>
          <a:p>
            <a:r>
              <a:rPr lang="ru-RU" sz="2000" b="1" dirty="0" smtClean="0"/>
              <a:t>Беседа «Умываются котята по утрам и вечерам»</a:t>
            </a:r>
          </a:p>
          <a:p>
            <a:r>
              <a:rPr lang="ru-RU" sz="2000" dirty="0" smtClean="0"/>
              <a:t>Цель: Формирование привычки заботиться о чистоте своего тела, культурно-гигиенических навыков.</a:t>
            </a:r>
          </a:p>
          <a:p>
            <a:r>
              <a:rPr lang="ru-RU" sz="2000" b="1" dirty="0" smtClean="0"/>
              <a:t>Наблюдение «Игры старших детей»</a:t>
            </a:r>
          </a:p>
          <a:p>
            <a:r>
              <a:rPr lang="ru-RU" sz="2000" dirty="0" smtClean="0"/>
              <a:t>Цель: формирование представлений о правилах безопасного поведения в подвижных играх и играх с песком.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Речевое развитие:</a:t>
            </a:r>
          </a:p>
          <a:p>
            <a:r>
              <a:rPr lang="ru-RU" sz="2000" b="1" dirty="0" smtClean="0"/>
              <a:t>Коммуникация</a:t>
            </a:r>
          </a:p>
          <a:p>
            <a:r>
              <a:rPr lang="ru-RU" sz="2000" b="1" dirty="0" smtClean="0"/>
              <a:t>Дидактическая игра «Да здравствует мыло душистое»</a:t>
            </a:r>
          </a:p>
          <a:p>
            <a:r>
              <a:rPr lang="ru-RU" sz="2000" dirty="0" smtClean="0"/>
              <a:t>Цель: закрепление правильного произношения названий средств личной</a:t>
            </a:r>
          </a:p>
          <a:p>
            <a:r>
              <a:rPr lang="ru-RU" sz="2000" dirty="0" smtClean="0"/>
              <a:t>гигиены (мыло, полотенце, зубная щетка).</a:t>
            </a:r>
          </a:p>
          <a:p>
            <a:r>
              <a:rPr lang="ru-RU" sz="2000" b="1" dirty="0" smtClean="0"/>
              <a:t>Рассматривание картины «Дети делают зарядку»</a:t>
            </a:r>
          </a:p>
          <a:p>
            <a:r>
              <a:rPr lang="ru-RU" sz="2000" dirty="0" smtClean="0"/>
              <a:t>Цель: формирование привычки ежедневно делать зарядку.</a:t>
            </a:r>
          </a:p>
          <a:p>
            <a:r>
              <a:rPr lang="ru-RU" sz="2000" b="1" dirty="0" smtClean="0"/>
              <a:t>Дидактическая игра «Во саду ли, в огороде»</a:t>
            </a:r>
          </a:p>
          <a:p>
            <a:r>
              <a:rPr lang="ru-RU" sz="2000" dirty="0" smtClean="0"/>
              <a:t>Цель: закрепление правильного произношения овощей и фруктов.</a:t>
            </a:r>
          </a:p>
          <a:p>
            <a:r>
              <a:rPr lang="ru-RU" sz="2000" b="1" dirty="0" smtClean="0"/>
              <a:t>Дидактическая игра «Чей фрукт? »</a:t>
            </a:r>
          </a:p>
          <a:p>
            <a:r>
              <a:rPr lang="ru-RU" sz="2000" dirty="0" smtClean="0"/>
              <a:t>Цель: обучение употреблению личных форм местоимений (мой банан, мое яблоко).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9288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Чтение художественной литературы:</a:t>
            </a:r>
          </a:p>
          <a:p>
            <a:r>
              <a:rPr lang="ru-RU" sz="2000" dirty="0" smtClean="0"/>
              <a:t>Цели:</a:t>
            </a:r>
          </a:p>
          <a:p>
            <a:r>
              <a:rPr lang="ru-RU" sz="2000" dirty="0" smtClean="0"/>
              <a:t>• приобщение к народному фольклору;</a:t>
            </a:r>
          </a:p>
          <a:p>
            <a:r>
              <a:rPr lang="ru-RU" sz="2000" dirty="0" smtClean="0"/>
              <a:t>• развитие интереса детей к художественной литературе;</a:t>
            </a:r>
          </a:p>
          <a:p>
            <a:r>
              <a:rPr lang="ru-RU" sz="2000" dirty="0" smtClean="0"/>
              <a:t>• формирование эмоционального отношения к поступкам литературных</a:t>
            </a:r>
          </a:p>
          <a:p>
            <a:r>
              <a:rPr lang="ru-RU" sz="2000" dirty="0" smtClean="0"/>
              <a:t>героев;</a:t>
            </a:r>
          </a:p>
          <a:p>
            <a:r>
              <a:rPr lang="ru-RU" sz="2000" dirty="0" smtClean="0"/>
              <a:t>• формирование знаний детей о здоровом образе жизни с помощью</a:t>
            </a:r>
          </a:p>
          <a:p>
            <a:r>
              <a:rPr lang="ru-RU" sz="2000" dirty="0" smtClean="0"/>
              <a:t>художественного слова.</a:t>
            </a:r>
          </a:p>
          <a:p>
            <a:endParaRPr lang="ru-RU" sz="2000" dirty="0" smtClean="0"/>
          </a:p>
          <a:p>
            <a:r>
              <a:rPr lang="ru-RU" sz="2000" dirty="0" smtClean="0"/>
              <a:t>• Народный фольклор: </a:t>
            </a:r>
            <a:r>
              <a:rPr lang="ru-RU" sz="2000" dirty="0" err="1" smtClean="0"/>
              <a:t>потешки</a:t>
            </a:r>
            <a:r>
              <a:rPr lang="ru-RU" sz="2000" dirty="0" smtClean="0"/>
              <a:t> «Водичка, водичка, умой моё личико! »;</a:t>
            </a:r>
          </a:p>
          <a:p>
            <a:r>
              <a:rPr lang="ru-RU" sz="2000" dirty="0" smtClean="0"/>
              <a:t>• А. </a:t>
            </a:r>
            <a:r>
              <a:rPr lang="ru-RU" sz="2000" dirty="0" err="1" smtClean="0"/>
              <a:t>Барто</a:t>
            </a:r>
            <a:r>
              <a:rPr lang="ru-RU" sz="2000" dirty="0" smtClean="0"/>
              <a:t> «Девочка чумазая»;</a:t>
            </a:r>
          </a:p>
          <a:p>
            <a:r>
              <a:rPr lang="ru-RU" sz="2000" dirty="0" smtClean="0"/>
              <a:t>• К. Чуковский «</a:t>
            </a:r>
            <a:r>
              <a:rPr lang="ru-RU" sz="2000" dirty="0" err="1" smtClean="0"/>
              <a:t>Мойдодыр</a:t>
            </a:r>
            <a:r>
              <a:rPr lang="ru-RU" sz="2000" dirty="0" smtClean="0"/>
              <a:t>»;</a:t>
            </a:r>
          </a:p>
          <a:p>
            <a:r>
              <a:rPr lang="ru-RU" sz="2000" dirty="0" smtClean="0"/>
              <a:t>• К. Чуковский «Айболит».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Музыкальное развитие:</a:t>
            </a:r>
          </a:p>
          <a:p>
            <a:r>
              <a:rPr lang="ru-RU" sz="2000" b="1" dirty="0" smtClean="0"/>
              <a:t>Музыкальная игра «Где же наши ручки? »</a:t>
            </a:r>
          </a:p>
          <a:p>
            <a:r>
              <a:rPr lang="ru-RU" sz="2000" dirty="0" smtClean="0"/>
              <a:t>Цель: формирование способности воспринимать и воспроизводить движения, показываемые взрослым.</a:t>
            </a:r>
          </a:p>
          <a:p>
            <a:r>
              <a:rPr lang="ru-RU" sz="2000" b="1" dirty="0" smtClean="0"/>
              <a:t>Музыкальная игра «Лошадка»</a:t>
            </a:r>
          </a:p>
          <a:p>
            <a:r>
              <a:rPr lang="ru-RU" sz="2000" dirty="0" smtClean="0"/>
              <a:t>Цель: формирование умения передавать образы, начинать движение с началом музыки.</a:t>
            </a:r>
          </a:p>
          <a:p>
            <a:r>
              <a:rPr lang="ru-RU" sz="2000" b="1" dirty="0" smtClean="0"/>
              <a:t>Музыкальная игра «У жирафа пятнышки»</a:t>
            </a:r>
          </a:p>
          <a:p>
            <a:r>
              <a:rPr lang="ru-RU" sz="2000" dirty="0" smtClean="0"/>
              <a:t>Цель: развитие желания слушать музыку, выполнять простые танцевальные движения.</a:t>
            </a:r>
          </a:p>
          <a:p>
            <a:r>
              <a:rPr lang="ru-RU" sz="2000" b="1" dirty="0" smtClean="0"/>
              <a:t>Танец «Мы ногами топ, топ, топ».</a:t>
            </a:r>
          </a:p>
          <a:p>
            <a:r>
              <a:rPr lang="ru-RU" sz="2000" dirty="0" smtClean="0"/>
              <a:t>Цель: развитие образности восприятия музыки через движения (хлопать, приседать и т. д.)</a:t>
            </a:r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Пальчиковая гимнастика «Семья», «Котики»</a:t>
            </a:r>
          </a:p>
          <a:p>
            <a:r>
              <a:rPr lang="ru-RU" sz="2000" dirty="0" smtClean="0"/>
              <a:t>Цель: развитие мелкой моторики, координации движений пальцев рук.</a:t>
            </a:r>
          </a:p>
          <a:p>
            <a:r>
              <a:rPr lang="ru-RU" sz="2000" b="1" dirty="0" smtClean="0"/>
              <a:t>Дыхательная гимнастика «Воздушный шар», «К солнышку»</a:t>
            </a:r>
          </a:p>
          <a:p>
            <a:r>
              <a:rPr lang="ru-RU" sz="2000" dirty="0" smtClean="0"/>
              <a:t>Цель: укреплять физиологическое дыхание у детей, тренировать силу вдоха и выдоха.</a:t>
            </a:r>
          </a:p>
          <a:p>
            <a:r>
              <a:rPr lang="ru-RU" sz="2000" b="1" dirty="0" smtClean="0"/>
              <a:t>Релаксация перед сном</a:t>
            </a:r>
          </a:p>
          <a:p>
            <a:r>
              <a:rPr lang="ru-RU" sz="2000" dirty="0" smtClean="0"/>
              <a:t>Цель: развитие желания слушать классическую музыку.</a:t>
            </a:r>
          </a:p>
          <a:p>
            <a:r>
              <a:rPr lang="ru-RU" sz="2000" dirty="0" smtClean="0"/>
              <a:t>-Клод Дебюсси «Нежность»;</a:t>
            </a:r>
          </a:p>
          <a:p>
            <a:r>
              <a:rPr lang="ru-RU" sz="2000" dirty="0" smtClean="0"/>
              <a:t>-</a:t>
            </a:r>
            <a:r>
              <a:rPr lang="ru-RU" sz="2000" dirty="0" err="1" smtClean="0"/>
              <a:t>К.Глюк</a:t>
            </a:r>
            <a:r>
              <a:rPr lang="ru-RU" sz="2000" dirty="0" smtClean="0"/>
              <a:t> «Мелодия»;</a:t>
            </a:r>
          </a:p>
          <a:p>
            <a:r>
              <a:rPr lang="ru-RU" sz="2000" dirty="0" smtClean="0"/>
              <a:t>-Л.Бетховен «Лунная соната»;</a:t>
            </a:r>
          </a:p>
          <a:p>
            <a:r>
              <a:rPr lang="ru-RU" sz="2000" dirty="0" smtClean="0"/>
              <a:t>-</a:t>
            </a:r>
            <a:r>
              <a:rPr lang="ru-RU" sz="2000" dirty="0" err="1" smtClean="0"/>
              <a:t>А.Вивальди</a:t>
            </a:r>
            <a:r>
              <a:rPr lang="ru-RU" sz="2000" dirty="0" smtClean="0"/>
              <a:t> «Времена года»;</a:t>
            </a:r>
          </a:p>
          <a:p>
            <a:r>
              <a:rPr lang="ru-RU" sz="2000" dirty="0" smtClean="0"/>
              <a:t>-В.Витлин «Серенькая кошечка»;</a:t>
            </a:r>
          </a:p>
          <a:p>
            <a:r>
              <a:rPr lang="ru-RU" sz="2000" dirty="0" smtClean="0"/>
              <a:t>-</a:t>
            </a:r>
            <a:r>
              <a:rPr lang="ru-RU" sz="2000" dirty="0" err="1" smtClean="0"/>
              <a:t>Р.Паулс</a:t>
            </a:r>
            <a:r>
              <a:rPr lang="ru-RU" sz="2000" dirty="0" smtClean="0"/>
              <a:t>, </a:t>
            </a:r>
            <a:r>
              <a:rPr lang="ru-RU" sz="2000" dirty="0" err="1" smtClean="0"/>
              <a:t>Э.Аспазия</a:t>
            </a:r>
            <a:r>
              <a:rPr lang="ru-RU" sz="2000" dirty="0" smtClean="0"/>
              <a:t> «За печкою поет сверчок».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Работа по взаимодействию с родителями в рамках проекта:</a:t>
            </a:r>
          </a:p>
          <a:p>
            <a:r>
              <a:rPr lang="ru-RU" sz="2000" dirty="0" smtClean="0"/>
              <a:t>Консультация: «О гигиене и правилах хорошего тона за столом». </a:t>
            </a:r>
          </a:p>
          <a:p>
            <a:endParaRPr lang="ru-RU" sz="2000" dirty="0" smtClean="0"/>
          </a:p>
          <a:p>
            <a:r>
              <a:rPr lang="ru-RU" sz="2000" dirty="0" smtClean="0"/>
              <a:t>Рекомендации для родителей:</a:t>
            </a:r>
            <a:br>
              <a:rPr lang="ru-RU" sz="2000" dirty="0" smtClean="0"/>
            </a:br>
            <a:r>
              <a:rPr lang="ru-RU" sz="2000" dirty="0" smtClean="0"/>
              <a:t>«Организация режима дня в условиях семейного воспитания».</a:t>
            </a:r>
          </a:p>
          <a:p>
            <a:r>
              <a:rPr lang="ru-RU" sz="2000" dirty="0" smtClean="0"/>
              <a:t>« Будим ребёнка правильно: как разбудить ребёнка, чтобы он не устраивал капризы».</a:t>
            </a:r>
          </a:p>
          <a:p>
            <a:r>
              <a:rPr lang="ru-RU" sz="2000" dirty="0" smtClean="0"/>
              <a:t>«Свободное время детей дома.»</a:t>
            </a:r>
          </a:p>
          <a:p>
            <a:endParaRPr lang="ru-RU" sz="2000" dirty="0" smtClean="0"/>
          </a:p>
          <a:p>
            <a:r>
              <a:rPr lang="ru-RU" sz="2000" dirty="0" smtClean="0"/>
              <a:t> • Оформление папки-передвижки «В здоровом теле - здоровый дух»</a:t>
            </a:r>
          </a:p>
          <a:p>
            <a:r>
              <a:rPr lang="ru-RU" sz="2000" dirty="0" smtClean="0"/>
              <a:t>• Оформление памятки «Профилактика плоскостопия».</a:t>
            </a:r>
          </a:p>
          <a:p>
            <a:endParaRPr lang="ru-RU" sz="24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ds03.infourok.ru/uploads/ex/0ab4/00012fab-358c217f/img4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Нина\Desktop\img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1440"/>
            <a:ext cx="9324528" cy="7389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58975" y="404813"/>
            <a:ext cx="7185025" cy="302418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Продолжительность проекта: краткосрочный пять дней</a:t>
            </a:r>
          </a:p>
          <a:p>
            <a:r>
              <a:rPr lang="ru-RU" sz="2400" dirty="0" smtClean="0"/>
              <a:t> Участники проекта: дети 2 младшей группы, воспитатель,  родители.</a:t>
            </a:r>
          </a:p>
        </p:txBody>
      </p:sp>
      <p:pic>
        <p:nvPicPr>
          <p:cNvPr id="4" name="Picture 3" descr="https://besplatka.ua/aws/8/63/54/12/f872d5b5f8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467860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Актуальность проблемы</a:t>
            </a:r>
          </a:p>
          <a:p>
            <a:r>
              <a:rPr lang="ru-RU" sz="2400" dirty="0" smtClean="0"/>
              <a:t>Охрана жизни и укрепление физического и психического здоровья детей – одна из основных задач дошкольного образования. Дошкольный возраст является важнейшим этапом в формировании здоровья ребенка. </a:t>
            </a:r>
            <a:r>
              <a:rPr lang="ru-RU" sz="2400" dirty="0" smtClean="0"/>
              <a:t>Особенно остро </a:t>
            </a:r>
            <a:r>
              <a:rPr lang="ru-RU" sz="2400" dirty="0" smtClean="0"/>
              <a:t>эта задача стоит в адаптационный период, когда у детей наблюдается значительное увеличение количества случаев заболеваемости, что требует необходимости использования современных, инновационных </a:t>
            </a:r>
            <a:r>
              <a:rPr lang="ru-RU" sz="2400" dirty="0" smtClean="0"/>
              <a:t>подходов в </a:t>
            </a:r>
            <a:r>
              <a:rPr lang="ru-RU" sz="2400" dirty="0" err="1" smtClean="0"/>
              <a:t>воспитательно</a:t>
            </a:r>
            <a:r>
              <a:rPr lang="ru-RU" sz="2400" dirty="0" smtClean="0"/>
              <a:t> - оздоровительной </a:t>
            </a:r>
            <a:r>
              <a:rPr lang="ru-RU" sz="2400" dirty="0" smtClean="0"/>
              <a:t>работе.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Цель проекта:</a:t>
            </a:r>
          </a:p>
          <a:p>
            <a:r>
              <a:rPr lang="ru-RU" sz="2000" dirty="0" smtClean="0"/>
              <a:t>•сохранение и укрепление здоровья детей, формирование привычки к здоровому образу жизни.</a:t>
            </a:r>
          </a:p>
          <a:p>
            <a:r>
              <a:rPr lang="ru-RU" sz="2000" b="1" dirty="0" smtClean="0"/>
              <a:t>Задачи проекта:</a:t>
            </a:r>
          </a:p>
          <a:p>
            <a:r>
              <a:rPr lang="ru-RU" sz="2000" dirty="0" smtClean="0"/>
              <a:t>•укрепление здоровья детей через систему оздоровительных мероприятий;</a:t>
            </a:r>
          </a:p>
          <a:p>
            <a:r>
              <a:rPr lang="ru-RU" sz="2000" dirty="0" smtClean="0"/>
              <a:t>•повышение интереса детей к здоровому образу жизни через разнообразные</a:t>
            </a:r>
          </a:p>
          <a:p>
            <a:r>
              <a:rPr lang="ru-RU" sz="2000" dirty="0" smtClean="0"/>
              <a:t>формы и методы </a:t>
            </a:r>
            <a:r>
              <a:rPr lang="ru-RU" sz="2000" dirty="0" err="1" smtClean="0"/>
              <a:t>физкультурно</a:t>
            </a:r>
            <a:r>
              <a:rPr lang="ru-RU" sz="2000" dirty="0" smtClean="0"/>
              <a:t> - оздоровительной работы;</a:t>
            </a:r>
          </a:p>
          <a:p>
            <a:r>
              <a:rPr lang="ru-RU" sz="2000" dirty="0" smtClean="0"/>
              <a:t>•привлечение семьи к участию в воспитательном процессе на основе педагогического сотрудничества;</a:t>
            </a:r>
          </a:p>
          <a:p>
            <a:r>
              <a:rPr lang="ru-RU" sz="2000" dirty="0" smtClean="0"/>
              <a:t>•повышение педагогической компетентности родителей по вопросу сохранения и укрепления здоровья ребенка.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400" b="1" dirty="0" smtClean="0"/>
              <a:t>Предполагаемый результат:</a:t>
            </a:r>
          </a:p>
          <a:p>
            <a:r>
              <a:rPr lang="ru-RU" sz="2400" dirty="0" smtClean="0"/>
              <a:t>• повышение интереса детей к двигательной активности: участие в подвижных играх, физических упражнениях;</a:t>
            </a:r>
          </a:p>
          <a:p>
            <a:r>
              <a:rPr lang="ru-RU" sz="2400" dirty="0" smtClean="0"/>
              <a:t>• сформировать у детей желание заниматься утренней гимнастикой, выполнять</a:t>
            </a:r>
          </a:p>
          <a:p>
            <a:r>
              <a:rPr lang="ru-RU" sz="2400" dirty="0" smtClean="0"/>
              <a:t>культурно-гигиенические процедуры;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 этап – подготовительный</a:t>
            </a:r>
          </a:p>
          <a:p>
            <a:r>
              <a:rPr lang="ru-RU" sz="2400" b="1" dirty="0" smtClean="0"/>
              <a:t>Цель:</a:t>
            </a:r>
          </a:p>
          <a:p>
            <a:r>
              <a:rPr lang="ru-RU" sz="2400" dirty="0" smtClean="0"/>
              <a:t>•определение уровня физического воспитания в семье с помощью анкетирования родителей;</a:t>
            </a:r>
          </a:p>
          <a:p>
            <a:r>
              <a:rPr lang="ru-RU" sz="2400" dirty="0" smtClean="0"/>
              <a:t>•проведение поисковой работы по подбору художественной литературы и иллюстраций по теме.</a:t>
            </a:r>
          </a:p>
          <a:p>
            <a:r>
              <a:rPr lang="ru-RU" sz="2400" b="1" dirty="0" smtClean="0"/>
              <a:t>Задачи:</a:t>
            </a:r>
          </a:p>
          <a:p>
            <a:r>
              <a:rPr lang="ru-RU" sz="2400" dirty="0" smtClean="0"/>
              <a:t>• обогащение предметно-развивающей среды по теме проекта;</a:t>
            </a:r>
          </a:p>
          <a:p>
            <a:r>
              <a:rPr lang="ru-RU" sz="2400" dirty="0" smtClean="0"/>
              <a:t>• ознакомление родителей с целями и задачами проекта;</a:t>
            </a:r>
          </a:p>
          <a:p>
            <a:r>
              <a:rPr lang="ru-RU" sz="2400" dirty="0" smtClean="0"/>
              <a:t>• привлечение родителей к педагогическому сотрудничеству.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 этап – практический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Оздоровительные мероприятия:</a:t>
            </a:r>
          </a:p>
          <a:p>
            <a:r>
              <a:rPr lang="ru-RU" sz="2400" dirty="0" smtClean="0"/>
              <a:t>- ежедневная утренняя гимнастика;</a:t>
            </a:r>
          </a:p>
          <a:p>
            <a:r>
              <a:rPr lang="ru-RU" sz="2400" dirty="0" smtClean="0"/>
              <a:t>- дыхательная гимнастика;</a:t>
            </a:r>
          </a:p>
          <a:p>
            <a:r>
              <a:rPr lang="ru-RU" sz="2400" dirty="0" smtClean="0"/>
              <a:t>- пальчиковая гимнастика;</a:t>
            </a:r>
          </a:p>
          <a:p>
            <a:r>
              <a:rPr lang="ru-RU" sz="2400" dirty="0" smtClean="0"/>
              <a:t>- прогулки и игры на свежем воздухе;</a:t>
            </a:r>
          </a:p>
          <a:p>
            <a:r>
              <a:rPr lang="ru-RU" sz="2400" dirty="0" smtClean="0"/>
              <a:t>- релаксация перед сном;</a:t>
            </a:r>
          </a:p>
          <a:p>
            <a:r>
              <a:rPr lang="ru-RU" sz="2400" dirty="0" smtClean="0"/>
              <a:t>- чтение перед сном;</a:t>
            </a:r>
          </a:p>
          <a:p>
            <a:r>
              <a:rPr lang="ru-RU" sz="2400" dirty="0" smtClean="0"/>
              <a:t>-гимнастика после сна;</a:t>
            </a:r>
          </a:p>
          <a:p>
            <a:r>
              <a:rPr lang="ru-RU" sz="2400" dirty="0" smtClean="0"/>
              <a:t>-профилактика плоскостопия.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19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Физическое развитие</a:t>
            </a:r>
          </a:p>
          <a:p>
            <a:endParaRPr lang="ru-RU" b="1" dirty="0" smtClean="0"/>
          </a:p>
          <a:p>
            <a:r>
              <a:rPr lang="ru-RU" b="1" dirty="0" smtClean="0"/>
              <a:t>Беседа «Вредные привычки»</a:t>
            </a:r>
          </a:p>
          <a:p>
            <a:r>
              <a:rPr lang="ru-RU" dirty="0" smtClean="0"/>
              <a:t>Цель: формирование первичных представлений о здоровом образе жизни и опасности вредных привычек.</a:t>
            </a:r>
          </a:p>
          <a:p>
            <a:r>
              <a:rPr lang="ru-RU" b="1" dirty="0" smtClean="0"/>
              <a:t>Игра – </a:t>
            </a:r>
            <a:r>
              <a:rPr lang="ru-RU" b="1" dirty="0" err="1" smtClean="0"/>
              <a:t>эспериментирование</a:t>
            </a:r>
            <a:r>
              <a:rPr lang="ru-RU" b="1" dirty="0" smtClean="0"/>
              <a:t> "Грязные и чистые руки»</a:t>
            </a:r>
          </a:p>
          <a:p>
            <a:r>
              <a:rPr lang="ru-RU" dirty="0" smtClean="0"/>
              <a:t>Цель: обучение детей умению делать выводы; развитие мышления, интереса к экспериментам, вызвать радость от открытий, полученных из опытов.</a:t>
            </a:r>
          </a:p>
          <a:p>
            <a:r>
              <a:rPr lang="ru-RU" b="1" dirty="0" smtClean="0"/>
              <a:t>Гимнастика после сна</a:t>
            </a:r>
          </a:p>
          <a:p>
            <a:r>
              <a:rPr lang="ru-RU" dirty="0" smtClean="0"/>
              <a:t>«Просыпающиеся котята» (с элементами </a:t>
            </a:r>
            <a:r>
              <a:rPr lang="ru-RU" dirty="0" err="1" smtClean="0"/>
              <a:t>самомассажа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Цель: постепенный переход детей от сна к бодрствованию.</a:t>
            </a:r>
          </a:p>
          <a:p>
            <a:r>
              <a:rPr lang="ru-RU" b="1" dirty="0" smtClean="0"/>
              <a:t>Профилактика плоскостопия: </a:t>
            </a:r>
            <a:r>
              <a:rPr lang="ru-RU" dirty="0" smtClean="0"/>
              <a:t>ходьба босиком по массажным дорожкам, формирование правильного двигательного стереотипа.</a:t>
            </a:r>
          </a:p>
          <a:p>
            <a:r>
              <a:rPr lang="ru-RU" b="1" dirty="0" smtClean="0"/>
              <a:t>Подвижные игры: </a:t>
            </a:r>
            <a:r>
              <a:rPr lang="ru-RU" dirty="0" smtClean="0"/>
              <a:t>«Беги к тому, что назову», «У медведя во бору», «Поезд», «Солнышко и дождик».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6328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Социально-коммуникативное развитие</a:t>
            </a:r>
          </a:p>
          <a:p>
            <a:r>
              <a:rPr lang="ru-RU" b="1" dirty="0" smtClean="0"/>
              <a:t>Социализация</a:t>
            </a:r>
          </a:p>
          <a:p>
            <a:r>
              <a:rPr lang="ru-RU" b="1" dirty="0" smtClean="0"/>
              <a:t>Дидактическая игра «Кукла делает зарядку»</a:t>
            </a:r>
          </a:p>
          <a:p>
            <a:r>
              <a:rPr lang="ru-RU" dirty="0" smtClean="0"/>
              <a:t>Цель: формирование положительного отношения к умыванию, физкультуре,</a:t>
            </a:r>
          </a:p>
          <a:p>
            <a:r>
              <a:rPr lang="ru-RU" dirty="0" smtClean="0"/>
              <a:t>ознакомление с последовательностью действий.</a:t>
            </a:r>
          </a:p>
          <a:p>
            <a:r>
              <a:rPr lang="ru-RU" b="1" dirty="0" smtClean="0"/>
              <a:t>Сюжетно-ролевая игра «Искупаем куклу Катю»</a:t>
            </a:r>
          </a:p>
          <a:p>
            <a:r>
              <a:rPr lang="ru-RU" dirty="0" smtClean="0"/>
              <a:t>Цель: формирование практических умений и навыков при умывании и</a:t>
            </a:r>
          </a:p>
          <a:p>
            <a:r>
              <a:rPr lang="ru-RU" dirty="0" smtClean="0"/>
              <a:t>купании.</a:t>
            </a:r>
          </a:p>
          <a:p>
            <a:r>
              <a:rPr lang="ru-RU" b="1" dirty="0" smtClean="0"/>
              <a:t>Трудовое воспитание</a:t>
            </a:r>
          </a:p>
          <a:p>
            <a:r>
              <a:rPr lang="ru-RU" b="1" dirty="0" smtClean="0"/>
              <a:t>Дидактическая игра "Оденем куклу на прогулку»</a:t>
            </a:r>
          </a:p>
          <a:p>
            <a:r>
              <a:rPr lang="ru-RU" dirty="0" smtClean="0"/>
              <a:t>Цель: формирование умения одеваться и раздеваться в определенном</a:t>
            </a:r>
          </a:p>
          <a:p>
            <a:r>
              <a:rPr lang="ru-RU" dirty="0" smtClean="0"/>
              <a:t>порядке, формирование навыков опрятности.</a:t>
            </a:r>
          </a:p>
          <a:p>
            <a:r>
              <a:rPr lang="ru-RU" b="1" dirty="0" smtClean="0"/>
              <a:t>Формирование основ безопасности</a:t>
            </a:r>
          </a:p>
          <a:p>
            <a:r>
              <a:rPr lang="ru-RU" b="1" dirty="0" smtClean="0"/>
              <a:t>Беседа «Правила поведения в детском саду»</a:t>
            </a:r>
          </a:p>
          <a:p>
            <a:r>
              <a:rPr lang="ru-RU" dirty="0" smtClean="0"/>
              <a:t>Цель: формирование основ безопасного поведения в группе и на участке.</a:t>
            </a:r>
          </a:p>
          <a:p>
            <a:r>
              <a:rPr lang="ru-RU" b="1" dirty="0" smtClean="0"/>
              <a:t>Дидактическая игра «Съедобное – несъедобное»</a:t>
            </a:r>
          </a:p>
          <a:p>
            <a:r>
              <a:rPr lang="ru-RU" dirty="0" smtClean="0"/>
              <a:t>Цель: формирование первичных представлений о съедобных и несъедобных предметах.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</TotalTime>
  <Words>979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Краткосрочный проект во второй младшей группе: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Краткосрочный проект во второй младшей группе</dc:title>
  <dc:creator>Сергей</dc:creator>
  <cp:lastModifiedBy>Нина</cp:lastModifiedBy>
  <cp:revision>35</cp:revision>
  <dcterms:created xsi:type="dcterms:W3CDTF">2020-01-28T17:18:59Z</dcterms:created>
  <dcterms:modified xsi:type="dcterms:W3CDTF">2020-02-02T17:53:37Z</dcterms:modified>
</cp:coreProperties>
</file>