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0882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Краткосрочный проект в старшей группе «Масленица -широкая».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437112"/>
            <a:ext cx="7772400" cy="122413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                                  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Подготовила: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                                         Петухова М.В.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3014" name="Picture 6" descr="http://primfil.ru/wp-content/uploads/2019/12/masl-938x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547260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11560" y="698838"/>
            <a:ext cx="85324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Пятница 16 февраля «Тёщины вечёрки»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Утро: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еседа: «Что мы узнали о Масленице»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рассказа Т.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Нуждиной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«Блины»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Прогулка: развлечение «Прощай, Масленица!»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Вечер: </a:t>
            </a:r>
            <a:r>
              <a:rPr lang="ru-RU" dirty="0" smtClean="0"/>
              <a:t>«Посиделки», подведение итогов.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9" name="Picture 3" descr="https://i.pinimg.com/originals/a0/5c/3b/a05c3b85575675bb6e38671692e5ce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68052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611560" y="603721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Ожидаемый результат: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Умеют поддерживать беседу по вопросам, высказывать свою точку зрения;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Имеют представление о народных праздниках, играх;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Владеют знаниями масленичной кухни;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Интересуются изобразительной детской деятельностью;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 интересом участвует в народных играх;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Выражают положительные эмоции (интерес, удивление, восхищение) при прочтении литературного произведения, прослушивании музыкального произведения;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Проявляют интерес к искусству при просматривании картин;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Активно и доброжелательно взаимодействуют с педагогом и сверстниками в решении игровых и познавательных задач.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Накопление материала;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Установление социально-коммуникативных контактов между педагогами, детьми, и родителями.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Ориентированы на приобщение детей к русской культуре в семье.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621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Литература:</a:t>
            </a:r>
          </a:p>
          <a:p>
            <a:pPr marL="457200" indent="-457200"/>
            <a:r>
              <a:rPr lang="ru-RU" dirty="0" smtClean="0"/>
              <a:t>     1.«Весенние праздники, игры ,забавы для детей» И. М. Петров.</a:t>
            </a:r>
          </a:p>
          <a:p>
            <a:pPr marL="457200" indent="-457200"/>
            <a:r>
              <a:rPr lang="ru-RU" dirty="0" smtClean="0"/>
              <a:t>     2. «Народные праздники в детском саду 5-7 лет» М.Б. </a:t>
            </a:r>
            <a:r>
              <a:rPr lang="ru-RU" dirty="0" err="1" smtClean="0"/>
              <a:t>Зацепина</a:t>
            </a:r>
            <a:r>
              <a:rPr lang="ru-RU" dirty="0" smtClean="0"/>
              <a:t>.</a:t>
            </a:r>
          </a:p>
          <a:p>
            <a:pPr marL="457200" indent="-457200"/>
            <a:r>
              <a:rPr lang="ru-RU" dirty="0" smtClean="0"/>
              <a:t>     3. «Бабушкины </a:t>
            </a:r>
            <a:r>
              <a:rPr lang="ru-RU" dirty="0" err="1" smtClean="0"/>
              <a:t>забавушки</a:t>
            </a:r>
            <a:r>
              <a:rPr lang="ru-RU" dirty="0" smtClean="0"/>
              <a:t>» Л.Н. Карпова.</a:t>
            </a:r>
          </a:p>
          <a:p>
            <a:pPr marL="457200" indent="-457200"/>
            <a:r>
              <a:rPr lang="ru-RU" dirty="0" smtClean="0"/>
              <a:t>     4. «Календарные и народные праздники в детском саду»   Г.А.Лапшина.</a:t>
            </a:r>
          </a:p>
          <a:p>
            <a:pPr marL="457200" indent="-457200"/>
            <a:r>
              <a:rPr lang="ru-RU" dirty="0" smtClean="0"/>
              <a:t>     5. «Масленица угощает» И.Мордовина.</a:t>
            </a:r>
          </a:p>
          <a:p>
            <a:pPr marL="457200" indent="-457200"/>
            <a:r>
              <a:rPr lang="ru-RU" dirty="0" smtClean="0"/>
              <a:t>     6. «Блины» </a:t>
            </a:r>
            <a:r>
              <a:rPr lang="ru-RU" dirty="0" err="1" smtClean="0"/>
              <a:t>Т.Нуждина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3970" name="Picture 2" descr="https://www.culture.ru/storage/images/f1c43e49905dd16721bf9932a673caf2/cb2ccf2862f6b640d94911483a7ad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4080453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16832"/>
            <a:ext cx="8183880" cy="1656184"/>
          </a:xfrm>
        </p:spPr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sz="4000" dirty="0" smtClean="0"/>
              <a:t>Спасибо за внимание!!!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623882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познавательно - творческий, краткосрочный.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воспитатели, музыкальный руководитель, дети, родители.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Сроки реализации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пять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дней.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 детей: 5-7 лет.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Место проведения проекта МДОУ Детский сад №227.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s://exaline.ru/storage/app/uploads/public/5e1/c61/c0f/5e1c61c0f207d00523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5328592" cy="3543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683568" y="919030"/>
            <a:ext cx="79928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 проекта.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Россия богата своими традициями, передающимися из поколения в поколение, и Масленица – один из самых любимых всеми, народный праздник, происходящий в конце зимы, всегда отмечался ярко, шумно и весело, с блинами, ярмарками и скоморохами. Масленица навсегда оставляет самые светлые впечатления, прививая интерес к историческому прошлому страны. В результате реализации этого проекта дети приобретают знания о смене сезонов, узнают новые песни, сказки, пляски, игры. У детей формируется познавательный интерес, воспитывается эмоциональное, положительное отношение к традициям.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Усвоение традиционных культурных эталонов не только детьми, но и их родными, близкими, сотрудниками детского сада.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755576" y="779513"/>
            <a:ext cx="770485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настоящее время вызывает тревогу и беспокойство забвение русских традиций, отражающих многовековой опыт познания народом окружающей природы, способов гармоничной жизни в согласии с ней. Одной из проблем дошкольного образования ребенка сегодня – противоречие между богатейшим наследием русского народа и недостаточным представлениями о традициях народа у родителей 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7" name="Picture 3" descr="http://cdn01.ru/files/users/images/73/02/7302af439f2b22ba2e7ebfb19b778f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429001"/>
            <a:ext cx="4260751" cy="284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67544" y="322344"/>
            <a:ext cx="81369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интереса к традициям русского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Расширять представления детей о русском обрядовом празднике «Масленица»;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Познакомить с различными жанрами устного народного творчества.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Развивать коммуникативные способности;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Развивать память, мышление, внимание;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Развивать интерес к русским народным традициям;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Развивать художественно – творческую деятельность путем ознакомления с предметами декоративно – прикладного искусства русской культуры.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Воспитательные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Содействовать формированию сотрудничества в детско-родительских отношениях;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Воспитывать патриотизм, основанный на традициях народа;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Формировать любовь к Родине, ее традициям.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755576" y="591345"/>
            <a:ext cx="7704856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Формы реализации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Беседы по теме;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Совместная творческая деятельность;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Создание творческих работ детей и родителей;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Разучивание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закличек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частушек, русских народных песен,      игр;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Чтение стихотворений, художественных произведений;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Тематическое занятие.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/>
              <a:t> </a:t>
            </a:r>
          </a:p>
          <a:p>
            <a:r>
              <a:rPr lang="ru-RU" b="1" dirty="0" smtClean="0"/>
              <a:t>Взаимодействие с родителями:</a:t>
            </a:r>
            <a:endParaRPr lang="ru-RU" dirty="0" smtClean="0"/>
          </a:p>
          <a:p>
            <a:r>
              <a:rPr lang="ru-RU" dirty="0" smtClean="0"/>
              <a:t>• Рецепты приготовления блинов для </a:t>
            </a:r>
          </a:p>
          <a:p>
            <a:r>
              <a:rPr lang="ru-RU" dirty="0" smtClean="0"/>
              <a:t>выпуска сборника «Блинный пир на</a:t>
            </a:r>
          </a:p>
          <a:p>
            <a:r>
              <a:rPr lang="ru-RU" dirty="0" smtClean="0"/>
              <a:t> весь мир!»;</a:t>
            </a:r>
          </a:p>
          <a:p>
            <a:r>
              <a:rPr lang="ru-RU" dirty="0" smtClean="0"/>
              <a:t>• Чтение с детьми художественных</a:t>
            </a:r>
          </a:p>
          <a:p>
            <a:r>
              <a:rPr lang="ru-RU" dirty="0" smtClean="0"/>
              <a:t> произведений по теме «Масленица».</a:t>
            </a:r>
          </a:p>
          <a:p>
            <a:r>
              <a:rPr lang="ru-RU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5" name="Picture 3" descr="https://avatars.mds.yandex.net/get-pdb/1658344/826ada35-9986-4118-b0ba-2c57f444c636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611560" y="540298"/>
            <a:ext cx="813690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реализации проекта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Подготовительный: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Разработка содержания проекта, составление плана работы;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Подбор информации и материалов для реализации проектных мероприятий (народные игры - забавы, частушки, иллюстрации, художественная литература, аудиозаписи с русскими народными песнями, тематическое занятие);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Изготовление атрибутов для проведения подвижных игр;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Подбор материалов для продуктивной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Заучивание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закличек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частушек;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Проведение тематического занятия;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Художественно-творческая деятельность;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Разучивание масленичных частушек, русских народных песен,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закличек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Чтение художественных произведений по теме;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Прослушивание музыкальных композиций.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Заключительный: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Оформление выставки продуктов детской деятельности «Масленица»;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Оформление и выпуск сборника рецептов «Блинный пир на весь мир».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899592" y="745901"/>
            <a:ext cx="74888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Тематическое планирование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Понедельник  «Встреча»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Утро: беседы (по выбору педагога): «Традиции проведения Масленицы на Руси», «Народные праздники на Руси. Масленица»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Заучивание пальчиковой гимнастики: «На блины».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Прогулка: подвижные игры «Хоровод», «Весна красна», «Арина».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Вечер: чтение «Масленица угощает!» И. Мордовина. Сюжетно-ролевые игры (по выбору педагога): «К нам гости пришли», «В семье Масленица»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Работа с родителями: папка-передвижка «Широкая Масленица».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Вторник  «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Заигрыш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lang="ru-RU" sz="1600" dirty="0" smtClean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Утро: просмотр презентации: «Празднование Масленицы»;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Самостоятельная деятельность детей в ИЗО уголке: * Рисование, раскраски по теме «Масленица»; * Лепка: «Испечем блинков к Масленице»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Прогулка: подвижные игры Хороводная игра «Плетень», «Заря – зарница», «Карусели», «Огородник и воробей», «Гори, гори ясно».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Вечер: художественный труд «Кукла – Масленица».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77768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i="1" dirty="0" smtClean="0"/>
              <a:t>Среда «Лакомка»</a:t>
            </a:r>
          </a:p>
          <a:p>
            <a:r>
              <a:rPr lang="ru-RU" dirty="0" smtClean="0"/>
              <a:t>Утро: беседа «</a:t>
            </a:r>
            <a:r>
              <a:rPr lang="ru-RU" dirty="0" err="1" smtClean="0"/>
              <a:t>Масленица-объедуха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Прогулка : подвижные игры Хороводная игра «Каравай», «</a:t>
            </a:r>
            <a:r>
              <a:rPr lang="ru-RU" dirty="0" err="1" smtClean="0"/>
              <a:t>Бай-качи</a:t>
            </a:r>
            <a:r>
              <a:rPr lang="ru-RU" dirty="0" smtClean="0"/>
              <a:t>», «Салки на одной ноге», «Ручеек». </a:t>
            </a:r>
          </a:p>
          <a:p>
            <a:r>
              <a:rPr lang="ru-RU" dirty="0" smtClean="0"/>
              <a:t>Вечер: просмотр мультфильма «</a:t>
            </a:r>
            <a:r>
              <a:rPr lang="ru-RU" dirty="0" err="1" smtClean="0"/>
              <a:t>Смешарики</a:t>
            </a:r>
            <a:r>
              <a:rPr lang="ru-RU" dirty="0" smtClean="0"/>
              <a:t> – Масленица». Сюжетно-ролевые игры : «К нам гости пришли», «В семье Масленица»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924943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Четверг «Разгуляй» </a:t>
            </a:r>
          </a:p>
          <a:p>
            <a:r>
              <a:rPr lang="ru-RU" dirty="0" smtClean="0"/>
              <a:t>Утро: рассматривание иллюстраций картин </a:t>
            </a:r>
            <a:r>
              <a:rPr lang="ru-RU" dirty="0" err="1" smtClean="0"/>
              <a:t>Кустодиева</a:t>
            </a:r>
            <a:r>
              <a:rPr lang="ru-RU" dirty="0" smtClean="0"/>
              <a:t> «Масленица» </a:t>
            </a:r>
            <a:r>
              <a:rPr lang="ru-RU" dirty="0" err="1" smtClean="0"/>
              <a:t>Соловьѐва </a:t>
            </a:r>
            <a:r>
              <a:rPr lang="ru-RU" dirty="0" smtClean="0"/>
              <a:t>«Тройка» </a:t>
            </a:r>
          </a:p>
          <a:p>
            <a:r>
              <a:rPr lang="ru-RU" dirty="0" smtClean="0"/>
              <a:t>Прогулка: подвижные игры: «Ручеек», «Золотые ворота», «Перетяни канат», «Бой петухов». </a:t>
            </a:r>
          </a:p>
          <a:p>
            <a:r>
              <a:rPr lang="ru-RU" dirty="0" smtClean="0"/>
              <a:t>Вечер: рисование «Масленичные гуляния» Слушание: русских народных песен; Разучивание песни русской народной песни«Блины». Заучивание русского народного фольклора: </a:t>
            </a:r>
            <a:r>
              <a:rPr lang="ru-RU" dirty="0" err="1" smtClean="0"/>
              <a:t>потешек</a:t>
            </a:r>
            <a:r>
              <a:rPr lang="ru-RU" dirty="0" smtClean="0"/>
              <a:t>, </a:t>
            </a:r>
            <a:r>
              <a:rPr lang="ru-RU" dirty="0" err="1" smtClean="0"/>
              <a:t>закличек</a:t>
            </a:r>
            <a:r>
              <a:rPr lang="ru-RU" dirty="0" smtClean="0"/>
              <a:t>, пословиц о зиме и весне, стихотворения «Здравствуй, Масленица!».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261</TotalTime>
  <Words>1071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Краткосрочный проект в старшей группе «Масленица -широкая».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в старшей группе «Масленица -широкая».</dc:title>
  <dc:creator>Сергей</dc:creator>
  <cp:lastModifiedBy>Нина</cp:lastModifiedBy>
  <cp:revision>29</cp:revision>
  <dcterms:created xsi:type="dcterms:W3CDTF">2020-02-01T16:27:40Z</dcterms:created>
  <dcterms:modified xsi:type="dcterms:W3CDTF">2020-02-01T21:01:53Z</dcterms:modified>
</cp:coreProperties>
</file>