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lastik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771800" y="4725144"/>
            <a:ext cx="590465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7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№10 МДОУ №227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Осминкина Н.Н.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Толкачёва О.В.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Пятый день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Рисование «Пшеничный колосок»;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Инсценировка сказки «Колобок»;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Чтение сказки Г.Х. Андерсена «О девочке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которая наступила на хлеб»;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Д/и «Назови профессию»;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Дидактические игры.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lastik\Desktop\hello_html_7c6f7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325688" cy="3292475"/>
          </a:xfrm>
          <a:prstGeom prst="rect">
            <a:avLst/>
          </a:prstGeom>
          <a:noFill/>
        </p:spPr>
      </p:pic>
      <p:pic>
        <p:nvPicPr>
          <p:cNvPr id="1027" name="Picture 3" descr="C:\Users\Plastik\Desktop\hello_html_11313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2325688" cy="3292475"/>
          </a:xfrm>
          <a:prstGeom prst="rect">
            <a:avLst/>
          </a:prstGeom>
          <a:noFill/>
        </p:spPr>
      </p:pic>
      <p:pic>
        <p:nvPicPr>
          <p:cNvPr id="1028" name="Picture 4" descr="C:\Users\Plastik\Desktop\hello_html_m3f10ed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2325688" cy="3292475"/>
          </a:xfrm>
          <a:prstGeom prst="rect">
            <a:avLst/>
          </a:prstGeom>
          <a:noFill/>
        </p:spPr>
      </p:pic>
      <p:pic>
        <p:nvPicPr>
          <p:cNvPr id="1029" name="Picture 5" descr="C:\Users\Plastik\Desktop\hello_html_mc4ff1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8312" y="2924944"/>
            <a:ext cx="2325688" cy="329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Подвижные игры.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Подвижная игра «Найди и промолчи»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ориентироваться в зале. Воспитывать выдержку, смекалку.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игры: Детям воспитатель показывает предмет (колосок),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того как они закрыли глаза, он прячет его. Потом предлагает поискать, но только не брать, а сказать на ушко, где он спрятан. Кто нашёл первый тот и ведущий в следующей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игре.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Подвижная игра «Покажи колосок»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развивать внимание, умение быстро реагировать на сигнал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ведущего.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 игры: Играющие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делятся на две группы и выстраиваются в шеренгу друг против друга, держа руки за спиной. В центре между шеренгами стоит один игрок. В каждой команде выбирают ведущего, которому дают колосок. Ведущий позади своей команды незаметно вкладывает колосок в руку одному из детей. После этого игрок в центре даёт команду: «Покажи колосок!» Дети с колосками должны выбежать и отдать свой колосок ведущему. побеждает тот, кто быстрее отдаст колосок.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Пословицы и поговорки.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 вскормит, вода вспоит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Блюди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 на обед, а слово на ответ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Покуда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хлеб да вода, все не беда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земля, того и хлеб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всему голова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Большому куску рот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радуется.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 хлеб, а у хлеба люди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будут.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Калач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приестся, а хлеб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никогда.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денег проживу, а без хлеба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проживу.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вода — здоровая еда.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Загадки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пальчиковая гимнастика.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Есть такие слова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всему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голова«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Хрустящей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корочкой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одет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Мягкий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черный,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(Хлеб)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Мнут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катают,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печи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закаляют,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потом 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столом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Нарезают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ножом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(Хлеб)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Муку в тесто замесили, (Сжимают и разжимают кулачки)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теста мы слепили: (Прихлопывают ладошками, «лепят»)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Пирожки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плюшки, (Поочерёдно разгибают пальчики обеих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мизинца)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Сдобные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ватрушки,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Булочки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калачи –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испечём в печи. (Обе ладошки разворачивают вверх)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вкусно! (Гладят живот)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Стихотворения.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и расскажут, и в книгах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прочтёте: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насущный всегда был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почёте.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поклон мастерам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урожаев,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кто зерно в закромах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умножает,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хлебопекам-умельцам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искусным,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кто нас радует хлебушком вкусным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Гришин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каждом зёрнышке пшеницы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 и зимой,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Сила солнышка хранится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земли родной.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расти под небом светлым,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Строен и высок,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Словно Родина бессмертный,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Хлебный колосок.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(Орлов В.)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«Мы - пекари»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lastik\Desktop\IMG_20181207_16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605165" cy="3024336"/>
          </a:xfrm>
          <a:prstGeom prst="rect">
            <a:avLst/>
          </a:prstGeom>
          <a:noFill/>
        </p:spPr>
      </p:pic>
      <p:pic>
        <p:nvPicPr>
          <p:cNvPr id="2051" name="Picture 3" descr="C:\Users\Plastik\Desktop\IMG_20181207_165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2590641" cy="3024336"/>
          </a:xfrm>
          <a:prstGeom prst="rect">
            <a:avLst/>
          </a:prstGeom>
          <a:noFill/>
        </p:spPr>
      </p:pic>
      <p:pic>
        <p:nvPicPr>
          <p:cNvPr id="2052" name="Picture 4" descr="C:\Users\Plastik\Desktop\IMG_20181205_17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2558820" cy="3024336"/>
          </a:xfrm>
          <a:prstGeom prst="rect">
            <a:avLst/>
          </a:prstGeom>
          <a:noFill/>
        </p:spPr>
      </p:pic>
      <p:pic>
        <p:nvPicPr>
          <p:cNvPr id="2053" name="Picture 5" descr="C:\Users\Plastik\Desktop\IMG_20181205_173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861048"/>
            <a:ext cx="2538282" cy="2835696"/>
          </a:xfrm>
          <a:prstGeom prst="rect">
            <a:avLst/>
          </a:prstGeom>
          <a:noFill/>
        </p:spPr>
      </p:pic>
      <p:pic>
        <p:nvPicPr>
          <p:cNvPr id="2054" name="Picture 6" descr="C:\Users\Plastik\Desktop\IMG_20181205_173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861048"/>
            <a:ext cx="253828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669360"/>
          </a:xfrm>
        </p:spPr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lastik\Desktop\IMG_20181205_17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160240" cy="2880320"/>
          </a:xfrm>
          <a:prstGeom prst="rect">
            <a:avLst/>
          </a:prstGeom>
          <a:noFill/>
        </p:spPr>
      </p:pic>
      <p:pic>
        <p:nvPicPr>
          <p:cNvPr id="3075" name="Picture 3" descr="C:\Users\Plastik\Desktop\IMG_20181205_173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250250" cy="2880320"/>
          </a:xfrm>
          <a:prstGeom prst="rect">
            <a:avLst/>
          </a:prstGeom>
          <a:noFill/>
        </p:spPr>
      </p:pic>
      <p:pic>
        <p:nvPicPr>
          <p:cNvPr id="3076" name="Picture 4" descr="C:\Users\Plastik\Desktop\IMG_20181205_172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178242" cy="2904323"/>
          </a:xfrm>
          <a:prstGeom prst="rect">
            <a:avLst/>
          </a:prstGeom>
          <a:noFill/>
        </p:spPr>
      </p:pic>
      <p:pic>
        <p:nvPicPr>
          <p:cNvPr id="3077" name="Picture 5" descr="C:\Users\Plastik\Desktop\IMG_20181207_164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2160240" cy="2880320"/>
          </a:xfrm>
          <a:prstGeom prst="rect">
            <a:avLst/>
          </a:prstGeom>
          <a:noFill/>
        </p:spPr>
      </p:pic>
      <p:pic>
        <p:nvPicPr>
          <p:cNvPr id="3078" name="Picture 6" descr="C:\Users\Plastik\Desktop\IMG_20181205_173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28184" y="3645024"/>
            <a:ext cx="217824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64088" y="260648"/>
            <a:ext cx="3779912" cy="2838325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Пашут каждую весну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Поднимают целину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жнут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ночей не спят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детства знай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хлеб растят.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 ржаной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батоны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булки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добудешь на прогулке.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хлеб в полях лелеют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 для хлеба не жалеют.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42900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информационно-познавательный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творческий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краткосрочный (5 дней).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числу участников: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характеру контактов: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родители.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lastik\Desktop\ko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04056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небрежно относятся к хлебу: оставляют недоеденные куски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нарочно крошат хлеб на стол. Они никогда не видели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делают хлеб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не ценят труд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который вложен в кусок хлеба. Современные дети не знакомы с процессом производства хлеба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знают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какой длинный  путь проходит хлеб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прежде чем попасть на стол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знают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много людей разных профессий задействованы в этом трудоемком процессе.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lastik\Desktop\f090cfb00390bd4db30d490f0fed1917_s-3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47560"/>
            <a:ext cx="4248472" cy="244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 детей представления о том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хлеб – это ценный продукт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которого требует большого труда.</a:t>
            </a:r>
          </a:p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Познакомить с процессом выращивания и изготовления хлеба;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Формировать у детей представление о том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хлеб – это итог большой работы многих профессий людей;</a:t>
            </a:r>
          </a:p>
          <a:p>
            <a:pPr marL="521208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Приобщать детей к художественно литературе: знакомить с рассказами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стихами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сказками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поговорками о хлебе;</a:t>
            </a:r>
          </a:p>
          <a:p>
            <a:pPr marL="521208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Расширять представление детей о многообразии хлебобулочных изделий;</a:t>
            </a:r>
          </a:p>
          <a:p>
            <a:pPr marL="521208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Вызвать интерес к лепке кондитерских и кулинарных изделий из соленого теста;</a:t>
            </a:r>
          </a:p>
          <a:p>
            <a:pPr marL="521208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бережное отношение к хлебу;</a:t>
            </a:r>
          </a:p>
          <a:p>
            <a:pPr marL="521208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21208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21208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21208" indent="-45720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 детей проявится ярко выраженный интерес к хлебобулочным изделиям;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Будут бережно относиться к хлебу;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Сформируется представление о процессе выращивания и производства хлеба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научатся делать выводы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устанавливать причинно-следственные связи;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Дети будут уверенно называть характерные признаки разных хлебобулочных изделий;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lastik\Desktop\tvorchieskiiproiektprofiessiiapiekar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3958332" cy="248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Первый день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Просмотр фильма «Как получается хлеб»;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Рассматривание книг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иллюстраций о хлебе;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Чтение украинской народной сказки «Колосок»;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Д/и «Четвертый лишний»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«Откуда хлеб пришел»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«Что из чего»;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П/и «Посадили зернышко»;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53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Второй день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Беседа о людях которые работают на хлебозаводе;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Чтение пословиц и поговорок о хлебе;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Д/и «Что сначала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что потом»;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Пальчиковые игры «Хлеб»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«Тесто»;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Конструирование «Хлебозавод»;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Третий день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Просмотр фильма «По секрету всему свету»;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Лепка хлебобулочных изделий из соленого теста;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Чтение рассказа М. Пришвина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Лисичкин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хлеб»;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Д/и «Кто больше назовет хлебобулочных изделий»;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53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Четвертый день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Эксперимент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«Перемалывание зерен в кофемолке»;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мультфильмов «Колосок»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«Хлеб»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«Крылатый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мохнатый да масляный»;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Загадывание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загадок про хлеб;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Д/и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«Разрезные картинки»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«Кому что нужно для работы»;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469</TotalTime>
  <Words>970</Words>
  <Application>Microsoft Office PowerPoint</Application>
  <PresentationFormat>Экран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Осминкин Максим</dc:creator>
  <cp:lastModifiedBy>Осминкин Максим</cp:lastModifiedBy>
  <cp:revision>38</cp:revision>
  <dcterms:created xsi:type="dcterms:W3CDTF">2018-12-08T11:18:43Z</dcterms:created>
  <dcterms:modified xsi:type="dcterms:W3CDTF">2018-12-09T18:12:27Z</dcterms:modified>
</cp:coreProperties>
</file>